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5" r:id="rId3"/>
    <p:sldId id="269" r:id="rId4"/>
    <p:sldId id="270" r:id="rId5"/>
    <p:sldId id="271" r:id="rId6"/>
    <p:sldId id="273" r:id="rId7"/>
    <p:sldId id="266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93" r:id="rId22"/>
    <p:sldId id="287" r:id="rId23"/>
    <p:sldId id="294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148E6B-CCEE-40AE-9859-95AF96A34FD2}" v="1" dt="2025-01-13T08:54:11.7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enico Toscano" userId="66e97152-0c11-4775-a5c1-33d3ecee523f" providerId="ADAL" clId="{E3486E88-8AAB-4FC4-A170-27FACEE133F6}"/>
    <pc:docChg chg="undo redo custSel modSld">
      <pc:chgData name="Domenico Toscano" userId="66e97152-0c11-4775-a5c1-33d3ecee523f" providerId="ADAL" clId="{E3486E88-8AAB-4FC4-A170-27FACEE133F6}" dt="2025-01-10T12:01:08.210" v="1202" actId="20577"/>
      <pc:docMkLst>
        <pc:docMk/>
      </pc:docMkLst>
      <pc:sldChg chg="modSp mod">
        <pc:chgData name="Domenico Toscano" userId="66e97152-0c11-4775-a5c1-33d3ecee523f" providerId="ADAL" clId="{E3486E88-8AAB-4FC4-A170-27FACEE133F6}" dt="2025-01-09T14:49:51.056" v="1059" actId="20577"/>
        <pc:sldMkLst>
          <pc:docMk/>
          <pc:sldMk cId="1092948738" sldId="256"/>
        </pc:sldMkLst>
        <pc:spChg chg="mod">
          <ac:chgData name="Domenico Toscano" userId="66e97152-0c11-4775-a5c1-33d3ecee523f" providerId="ADAL" clId="{E3486E88-8AAB-4FC4-A170-27FACEE133F6}" dt="2025-01-09T14:49:51.056" v="1059" actId="20577"/>
          <ac:spMkLst>
            <pc:docMk/>
            <pc:sldMk cId="1092948738" sldId="256"/>
            <ac:spMk id="2" creationId="{8EB2C0BF-F3E6-DB7F-FD65-50E1346F7773}"/>
          </ac:spMkLst>
        </pc:spChg>
      </pc:sldChg>
      <pc:sldChg chg="modSp mod">
        <pc:chgData name="Domenico Toscano" userId="66e97152-0c11-4775-a5c1-33d3ecee523f" providerId="ADAL" clId="{E3486E88-8AAB-4FC4-A170-27FACEE133F6}" dt="2025-01-09T15:08:41.858" v="1066"/>
        <pc:sldMkLst>
          <pc:docMk/>
          <pc:sldMk cId="1598504431" sldId="265"/>
        </pc:sldMkLst>
        <pc:spChg chg="mod">
          <ac:chgData name="Domenico Toscano" userId="66e97152-0c11-4775-a5c1-33d3ecee523f" providerId="ADAL" clId="{E3486E88-8AAB-4FC4-A170-27FACEE133F6}" dt="2024-12-23T11:54:30.721" v="13"/>
          <ac:spMkLst>
            <pc:docMk/>
            <pc:sldMk cId="1598504431" sldId="265"/>
            <ac:spMk id="7" creationId="{9DF86FCA-D34C-298B-3F82-57A90EE8CBCE}"/>
          </ac:spMkLst>
        </pc:spChg>
        <pc:graphicFrameChg chg="mod modGraphic">
          <ac:chgData name="Domenico Toscano" userId="66e97152-0c11-4775-a5c1-33d3ecee523f" providerId="ADAL" clId="{E3486E88-8AAB-4FC4-A170-27FACEE133F6}" dt="2025-01-09T15:08:41.858" v="1066"/>
          <ac:graphicFrameMkLst>
            <pc:docMk/>
            <pc:sldMk cId="1598504431" sldId="265"/>
            <ac:graphicFrameMk id="6" creationId="{E8E56D1E-3515-34BD-0EDA-6BA484BE0788}"/>
          </ac:graphicFrameMkLst>
        </pc:graphicFrameChg>
      </pc:sldChg>
      <pc:sldChg chg="modSp mod modShow">
        <pc:chgData name="Domenico Toscano" userId="66e97152-0c11-4775-a5c1-33d3ecee523f" providerId="ADAL" clId="{E3486E88-8AAB-4FC4-A170-27FACEE133F6}" dt="2025-01-10T12:01:08.210" v="1202" actId="20577"/>
        <pc:sldMkLst>
          <pc:docMk/>
          <pc:sldMk cId="2711790498" sldId="266"/>
        </pc:sldMkLst>
        <pc:spChg chg="mod">
          <ac:chgData name="Domenico Toscano" userId="66e97152-0c11-4775-a5c1-33d3ecee523f" providerId="ADAL" clId="{E3486E88-8AAB-4FC4-A170-27FACEE133F6}" dt="2024-12-24T11:01:29.496" v="376"/>
          <ac:spMkLst>
            <pc:docMk/>
            <pc:sldMk cId="2711790498" sldId="266"/>
            <ac:spMk id="6" creationId="{3A2DE781-9DE0-FB65-FBD5-59CC668C1350}"/>
          </ac:spMkLst>
        </pc:spChg>
        <pc:graphicFrameChg chg="mod modGraphic">
          <ac:chgData name="Domenico Toscano" userId="66e97152-0c11-4775-a5c1-33d3ecee523f" providerId="ADAL" clId="{E3486E88-8AAB-4FC4-A170-27FACEE133F6}" dt="2025-01-10T12:01:08.210" v="1202" actId="20577"/>
          <ac:graphicFrameMkLst>
            <pc:docMk/>
            <pc:sldMk cId="2711790498" sldId="266"/>
            <ac:graphicFrameMk id="2" creationId="{EFF3682F-D5FB-6D0E-5E76-64770ADCC3AB}"/>
          </ac:graphicFrameMkLst>
        </pc:graphicFrameChg>
      </pc:sldChg>
      <pc:sldChg chg="modSp mod modShow">
        <pc:chgData name="Domenico Toscano" userId="66e97152-0c11-4775-a5c1-33d3ecee523f" providerId="ADAL" clId="{E3486E88-8AAB-4FC4-A170-27FACEE133F6}" dt="2025-01-10T11:45:05.330" v="1148" actId="6549"/>
        <pc:sldMkLst>
          <pc:docMk/>
          <pc:sldMk cId="1913411856" sldId="269"/>
        </pc:sldMkLst>
        <pc:spChg chg="mod">
          <ac:chgData name="Domenico Toscano" userId="66e97152-0c11-4775-a5c1-33d3ecee523f" providerId="ADAL" clId="{E3486E88-8AAB-4FC4-A170-27FACEE133F6}" dt="2024-12-23T11:56:49.601" v="30" actId="20577"/>
          <ac:spMkLst>
            <pc:docMk/>
            <pc:sldMk cId="1913411856" sldId="269"/>
            <ac:spMk id="7" creationId="{9DF86FCA-D34C-298B-3F82-57A90EE8CBCE}"/>
          </ac:spMkLst>
        </pc:spChg>
        <pc:graphicFrameChg chg="mod modGraphic">
          <ac:chgData name="Domenico Toscano" userId="66e97152-0c11-4775-a5c1-33d3ecee523f" providerId="ADAL" clId="{E3486E88-8AAB-4FC4-A170-27FACEE133F6}" dt="2025-01-10T11:45:05.330" v="1148" actId="6549"/>
          <ac:graphicFrameMkLst>
            <pc:docMk/>
            <pc:sldMk cId="1913411856" sldId="269"/>
            <ac:graphicFrameMk id="5" creationId="{1E30D3CC-0069-8B80-C0A7-3C1DD35018DC}"/>
          </ac:graphicFrameMkLst>
        </pc:graphicFrameChg>
      </pc:sldChg>
      <pc:sldChg chg="modSp mod">
        <pc:chgData name="Domenico Toscano" userId="66e97152-0c11-4775-a5c1-33d3ecee523f" providerId="ADAL" clId="{E3486E88-8AAB-4FC4-A170-27FACEE133F6}" dt="2024-12-23T11:56:53.993" v="46" actId="20577"/>
        <pc:sldMkLst>
          <pc:docMk/>
          <pc:sldMk cId="4164951438" sldId="270"/>
        </pc:sldMkLst>
        <pc:spChg chg="mod">
          <ac:chgData name="Domenico Toscano" userId="66e97152-0c11-4775-a5c1-33d3ecee523f" providerId="ADAL" clId="{E3486E88-8AAB-4FC4-A170-27FACEE133F6}" dt="2024-12-23T11:56:53.993" v="46" actId="20577"/>
          <ac:spMkLst>
            <pc:docMk/>
            <pc:sldMk cId="4164951438" sldId="270"/>
            <ac:spMk id="7" creationId="{9DF86FCA-D34C-298B-3F82-57A90EE8CBCE}"/>
          </ac:spMkLst>
        </pc:spChg>
      </pc:sldChg>
      <pc:sldChg chg="modSp mod">
        <pc:chgData name="Domenico Toscano" userId="66e97152-0c11-4775-a5c1-33d3ecee523f" providerId="ADAL" clId="{E3486E88-8AAB-4FC4-A170-27FACEE133F6}" dt="2024-12-23T11:56:57.241" v="49" actId="20577"/>
        <pc:sldMkLst>
          <pc:docMk/>
          <pc:sldMk cId="569672031" sldId="271"/>
        </pc:sldMkLst>
        <pc:spChg chg="mod">
          <ac:chgData name="Domenico Toscano" userId="66e97152-0c11-4775-a5c1-33d3ecee523f" providerId="ADAL" clId="{E3486E88-8AAB-4FC4-A170-27FACEE133F6}" dt="2024-12-23T11:56:57.241" v="49" actId="20577"/>
          <ac:spMkLst>
            <pc:docMk/>
            <pc:sldMk cId="569672031" sldId="271"/>
            <ac:spMk id="7" creationId="{9DF86FCA-D34C-298B-3F82-57A90EE8CBCE}"/>
          </ac:spMkLst>
        </pc:spChg>
      </pc:sldChg>
      <pc:sldChg chg="modSp mod">
        <pc:chgData name="Domenico Toscano" userId="66e97152-0c11-4775-a5c1-33d3ecee523f" providerId="ADAL" clId="{E3486E88-8AAB-4FC4-A170-27FACEE133F6}" dt="2024-12-23T11:57:01.658" v="52" actId="20577"/>
        <pc:sldMkLst>
          <pc:docMk/>
          <pc:sldMk cId="1888450847" sldId="273"/>
        </pc:sldMkLst>
        <pc:spChg chg="mod">
          <ac:chgData name="Domenico Toscano" userId="66e97152-0c11-4775-a5c1-33d3ecee523f" providerId="ADAL" clId="{E3486E88-8AAB-4FC4-A170-27FACEE133F6}" dt="2024-12-23T11:57:01.658" v="52" actId="20577"/>
          <ac:spMkLst>
            <pc:docMk/>
            <pc:sldMk cId="1888450847" sldId="273"/>
            <ac:spMk id="7" creationId="{9DF86FCA-D34C-298B-3F82-57A90EE8CBCE}"/>
          </ac:spMkLst>
        </pc:spChg>
      </pc:sldChg>
      <pc:sldChg chg="modSp mod">
        <pc:chgData name="Domenico Toscano" userId="66e97152-0c11-4775-a5c1-33d3ecee523f" providerId="ADAL" clId="{E3486E88-8AAB-4FC4-A170-27FACEE133F6}" dt="2024-12-23T11:57:09.836" v="58" actId="20577"/>
        <pc:sldMkLst>
          <pc:docMk/>
          <pc:sldMk cId="705410654" sldId="274"/>
        </pc:sldMkLst>
        <pc:spChg chg="mod">
          <ac:chgData name="Domenico Toscano" userId="66e97152-0c11-4775-a5c1-33d3ecee523f" providerId="ADAL" clId="{E3486E88-8AAB-4FC4-A170-27FACEE133F6}" dt="2024-12-23T11:57:09.836" v="58" actId="20577"/>
          <ac:spMkLst>
            <pc:docMk/>
            <pc:sldMk cId="705410654" sldId="274"/>
            <ac:spMk id="6" creationId="{7AE38F5D-5FD7-27AD-2C07-5B1066C124B7}"/>
          </ac:spMkLst>
        </pc:spChg>
      </pc:sldChg>
      <pc:sldChg chg="modSp mod">
        <pc:chgData name="Domenico Toscano" userId="66e97152-0c11-4775-a5c1-33d3ecee523f" providerId="ADAL" clId="{E3486E88-8AAB-4FC4-A170-27FACEE133F6}" dt="2024-12-23T11:57:12.806" v="61" actId="20577"/>
        <pc:sldMkLst>
          <pc:docMk/>
          <pc:sldMk cId="918143718" sldId="275"/>
        </pc:sldMkLst>
        <pc:spChg chg="mod">
          <ac:chgData name="Domenico Toscano" userId="66e97152-0c11-4775-a5c1-33d3ecee523f" providerId="ADAL" clId="{E3486E88-8AAB-4FC4-A170-27FACEE133F6}" dt="2024-12-23T11:57:12.806" v="61" actId="20577"/>
          <ac:spMkLst>
            <pc:docMk/>
            <pc:sldMk cId="918143718" sldId="275"/>
            <ac:spMk id="6" creationId="{5176872D-884B-ADDE-AD05-3F628001CBA9}"/>
          </ac:spMkLst>
        </pc:spChg>
      </pc:sldChg>
      <pc:sldChg chg="modSp mod">
        <pc:chgData name="Domenico Toscano" userId="66e97152-0c11-4775-a5c1-33d3ecee523f" providerId="ADAL" clId="{E3486E88-8AAB-4FC4-A170-27FACEE133F6}" dt="2024-12-24T11:07:14.574" v="550" actId="21"/>
        <pc:sldMkLst>
          <pc:docMk/>
          <pc:sldMk cId="3783774735" sldId="276"/>
        </pc:sldMkLst>
        <pc:spChg chg="mod">
          <ac:chgData name="Domenico Toscano" userId="66e97152-0c11-4775-a5c1-33d3ecee523f" providerId="ADAL" clId="{E3486E88-8AAB-4FC4-A170-27FACEE133F6}" dt="2024-12-24T10:59:28.885" v="372"/>
          <ac:spMkLst>
            <pc:docMk/>
            <pc:sldMk cId="3783774735" sldId="276"/>
            <ac:spMk id="6" creationId="{8C35A361-A81B-0A52-A20B-F600DBA59CCE}"/>
          </ac:spMkLst>
        </pc:spChg>
        <pc:graphicFrameChg chg="mod modGraphic">
          <ac:chgData name="Domenico Toscano" userId="66e97152-0c11-4775-a5c1-33d3ecee523f" providerId="ADAL" clId="{E3486E88-8AAB-4FC4-A170-27FACEE133F6}" dt="2024-12-24T11:07:14.574" v="550" actId="21"/>
          <ac:graphicFrameMkLst>
            <pc:docMk/>
            <pc:sldMk cId="3783774735" sldId="276"/>
            <ac:graphicFrameMk id="2" creationId="{58C09370-FE40-B8E1-DFF6-FD2797E84EDB}"/>
          </ac:graphicFrameMkLst>
        </pc:graphicFrameChg>
      </pc:sldChg>
      <pc:sldChg chg="modSp mod">
        <pc:chgData name="Domenico Toscano" userId="66e97152-0c11-4775-a5c1-33d3ecee523f" providerId="ADAL" clId="{E3486E88-8AAB-4FC4-A170-27FACEE133F6}" dt="2024-12-23T11:57:18.979" v="65" actId="20577"/>
        <pc:sldMkLst>
          <pc:docMk/>
          <pc:sldMk cId="2394190385" sldId="277"/>
        </pc:sldMkLst>
        <pc:spChg chg="mod">
          <ac:chgData name="Domenico Toscano" userId="66e97152-0c11-4775-a5c1-33d3ecee523f" providerId="ADAL" clId="{E3486E88-8AAB-4FC4-A170-27FACEE133F6}" dt="2024-12-23T11:57:18.979" v="65" actId="20577"/>
          <ac:spMkLst>
            <pc:docMk/>
            <pc:sldMk cId="2394190385" sldId="277"/>
            <ac:spMk id="6" creationId="{951BCBBC-36A9-68C0-3EBB-99A11DE3ED46}"/>
          </ac:spMkLst>
        </pc:spChg>
      </pc:sldChg>
      <pc:sldChg chg="modSp mod">
        <pc:chgData name="Domenico Toscano" userId="66e97152-0c11-4775-a5c1-33d3ecee523f" providerId="ADAL" clId="{E3486E88-8AAB-4FC4-A170-27FACEE133F6}" dt="2024-12-23T11:57:25.083" v="69" actId="20577"/>
        <pc:sldMkLst>
          <pc:docMk/>
          <pc:sldMk cId="3767646790" sldId="278"/>
        </pc:sldMkLst>
        <pc:spChg chg="mod">
          <ac:chgData name="Domenico Toscano" userId="66e97152-0c11-4775-a5c1-33d3ecee523f" providerId="ADAL" clId="{E3486E88-8AAB-4FC4-A170-27FACEE133F6}" dt="2024-12-23T11:57:25.083" v="69" actId="20577"/>
          <ac:spMkLst>
            <pc:docMk/>
            <pc:sldMk cId="3767646790" sldId="278"/>
            <ac:spMk id="6" creationId="{701490E0-66EC-CEC9-B021-02E5748AF6A0}"/>
          </ac:spMkLst>
        </pc:spChg>
      </pc:sldChg>
      <pc:sldChg chg="modSp mod">
        <pc:chgData name="Domenico Toscano" userId="66e97152-0c11-4775-a5c1-33d3ecee523f" providerId="ADAL" clId="{E3486E88-8AAB-4FC4-A170-27FACEE133F6}" dt="2024-12-23T11:57:29.472" v="72" actId="20577"/>
        <pc:sldMkLst>
          <pc:docMk/>
          <pc:sldMk cId="1968364395" sldId="279"/>
        </pc:sldMkLst>
        <pc:spChg chg="mod">
          <ac:chgData name="Domenico Toscano" userId="66e97152-0c11-4775-a5c1-33d3ecee523f" providerId="ADAL" clId="{E3486E88-8AAB-4FC4-A170-27FACEE133F6}" dt="2024-12-23T11:57:29.472" v="72" actId="20577"/>
          <ac:spMkLst>
            <pc:docMk/>
            <pc:sldMk cId="1968364395" sldId="279"/>
            <ac:spMk id="6" creationId="{C6AAB0DF-F874-DC5A-B9FF-A7CFE0F868B7}"/>
          </ac:spMkLst>
        </pc:spChg>
      </pc:sldChg>
      <pc:sldChg chg="modSp mod">
        <pc:chgData name="Domenico Toscano" userId="66e97152-0c11-4775-a5c1-33d3ecee523f" providerId="ADAL" clId="{E3486E88-8AAB-4FC4-A170-27FACEE133F6}" dt="2025-01-10T09:14:51.405" v="1136"/>
        <pc:sldMkLst>
          <pc:docMk/>
          <pc:sldMk cId="310610124" sldId="280"/>
        </pc:sldMkLst>
        <pc:spChg chg="mod">
          <ac:chgData name="Domenico Toscano" userId="66e97152-0c11-4775-a5c1-33d3ecee523f" providerId="ADAL" clId="{E3486E88-8AAB-4FC4-A170-27FACEE133F6}" dt="2024-12-24T11:11:48.246" v="562" actId="14100"/>
          <ac:spMkLst>
            <pc:docMk/>
            <pc:sldMk cId="310610124" sldId="280"/>
            <ac:spMk id="6" creationId="{3F9304D6-5BB1-BD89-FF07-BD9B577F96CD}"/>
          </ac:spMkLst>
        </pc:spChg>
        <pc:graphicFrameChg chg="mod modGraphic">
          <ac:chgData name="Domenico Toscano" userId="66e97152-0c11-4775-a5c1-33d3ecee523f" providerId="ADAL" clId="{E3486E88-8AAB-4FC4-A170-27FACEE133F6}" dt="2025-01-10T09:14:51.405" v="1136"/>
          <ac:graphicFrameMkLst>
            <pc:docMk/>
            <pc:sldMk cId="310610124" sldId="280"/>
            <ac:graphicFrameMk id="2" creationId="{496E40EE-B7C4-77F6-0D90-319C457CB7B6}"/>
          </ac:graphicFrameMkLst>
        </pc:graphicFrameChg>
      </pc:sldChg>
      <pc:sldChg chg="modSp mod modShow">
        <pc:chgData name="Domenico Toscano" userId="66e97152-0c11-4775-a5c1-33d3ecee523f" providerId="ADAL" clId="{E3486E88-8AAB-4FC4-A170-27FACEE133F6}" dt="2025-01-10T09:08:53.315" v="1096" actId="20577"/>
        <pc:sldMkLst>
          <pc:docMk/>
          <pc:sldMk cId="1055582530" sldId="281"/>
        </pc:sldMkLst>
        <pc:spChg chg="mod">
          <ac:chgData name="Domenico Toscano" userId="66e97152-0c11-4775-a5c1-33d3ecee523f" providerId="ADAL" clId="{E3486E88-8AAB-4FC4-A170-27FACEE133F6}" dt="2024-12-24T11:31:12.209" v="767" actId="122"/>
          <ac:spMkLst>
            <pc:docMk/>
            <pc:sldMk cId="1055582530" sldId="281"/>
            <ac:spMk id="6" creationId="{0A376DF3-A657-F22A-B062-1315F10B9FA1}"/>
          </ac:spMkLst>
        </pc:spChg>
        <pc:graphicFrameChg chg="mod modGraphic">
          <ac:chgData name="Domenico Toscano" userId="66e97152-0c11-4775-a5c1-33d3ecee523f" providerId="ADAL" clId="{E3486E88-8AAB-4FC4-A170-27FACEE133F6}" dt="2025-01-10T09:08:53.315" v="1096" actId="20577"/>
          <ac:graphicFrameMkLst>
            <pc:docMk/>
            <pc:sldMk cId="1055582530" sldId="281"/>
            <ac:graphicFrameMk id="2" creationId="{7EF666F2-A214-43CE-2A30-B3F5B3705BF7}"/>
          </ac:graphicFrameMkLst>
        </pc:graphicFrameChg>
      </pc:sldChg>
      <pc:sldChg chg="modSp mod">
        <pc:chgData name="Domenico Toscano" userId="66e97152-0c11-4775-a5c1-33d3ecee523f" providerId="ADAL" clId="{E3486E88-8AAB-4FC4-A170-27FACEE133F6}" dt="2024-12-23T11:57:42.847" v="97" actId="20577"/>
        <pc:sldMkLst>
          <pc:docMk/>
          <pc:sldMk cId="3677451473" sldId="282"/>
        </pc:sldMkLst>
        <pc:spChg chg="mod">
          <ac:chgData name="Domenico Toscano" userId="66e97152-0c11-4775-a5c1-33d3ecee523f" providerId="ADAL" clId="{E3486E88-8AAB-4FC4-A170-27FACEE133F6}" dt="2024-12-23T11:57:42.847" v="97" actId="20577"/>
          <ac:spMkLst>
            <pc:docMk/>
            <pc:sldMk cId="3677451473" sldId="282"/>
            <ac:spMk id="6" creationId="{8DD94650-677F-6C6A-1247-1ED6C91957B9}"/>
          </ac:spMkLst>
        </pc:spChg>
      </pc:sldChg>
      <pc:sldChg chg="modSp mod">
        <pc:chgData name="Domenico Toscano" userId="66e97152-0c11-4775-a5c1-33d3ecee523f" providerId="ADAL" clId="{E3486E88-8AAB-4FC4-A170-27FACEE133F6}" dt="2025-01-10T09:10:29.545" v="1102" actId="20577"/>
        <pc:sldMkLst>
          <pc:docMk/>
          <pc:sldMk cId="4291010412" sldId="283"/>
        </pc:sldMkLst>
        <pc:spChg chg="mod">
          <ac:chgData name="Domenico Toscano" userId="66e97152-0c11-4775-a5c1-33d3ecee523f" providerId="ADAL" clId="{E3486E88-8AAB-4FC4-A170-27FACEE133F6}" dt="2024-12-24T11:14:23.818" v="597"/>
          <ac:spMkLst>
            <pc:docMk/>
            <pc:sldMk cId="4291010412" sldId="283"/>
            <ac:spMk id="6" creationId="{71130890-B369-E586-5890-8A91F9D3DEC4}"/>
          </ac:spMkLst>
        </pc:spChg>
        <pc:graphicFrameChg chg="mod modGraphic">
          <ac:chgData name="Domenico Toscano" userId="66e97152-0c11-4775-a5c1-33d3ecee523f" providerId="ADAL" clId="{E3486E88-8AAB-4FC4-A170-27FACEE133F6}" dt="2025-01-10T09:10:29.545" v="1102" actId="20577"/>
          <ac:graphicFrameMkLst>
            <pc:docMk/>
            <pc:sldMk cId="4291010412" sldId="283"/>
            <ac:graphicFrameMk id="2" creationId="{F33780A5-F1D1-6A44-CB43-5EDFF15606BA}"/>
          </ac:graphicFrameMkLst>
        </pc:graphicFrameChg>
      </pc:sldChg>
      <pc:sldChg chg="modSp mod">
        <pc:chgData name="Domenico Toscano" userId="66e97152-0c11-4775-a5c1-33d3ecee523f" providerId="ADAL" clId="{E3486E88-8AAB-4FC4-A170-27FACEE133F6}" dt="2024-12-23T11:57:49.699" v="104" actId="20577"/>
        <pc:sldMkLst>
          <pc:docMk/>
          <pc:sldMk cId="110304708" sldId="284"/>
        </pc:sldMkLst>
        <pc:spChg chg="mod">
          <ac:chgData name="Domenico Toscano" userId="66e97152-0c11-4775-a5c1-33d3ecee523f" providerId="ADAL" clId="{E3486E88-8AAB-4FC4-A170-27FACEE133F6}" dt="2024-12-23T11:57:49.699" v="104" actId="20577"/>
          <ac:spMkLst>
            <pc:docMk/>
            <pc:sldMk cId="110304708" sldId="284"/>
            <ac:spMk id="6" creationId="{36C85D56-7D69-32E2-984E-3D58568F0516}"/>
          </ac:spMkLst>
        </pc:spChg>
      </pc:sldChg>
      <pc:sldChg chg="modSp mod">
        <pc:chgData name="Domenico Toscano" userId="66e97152-0c11-4775-a5c1-33d3ecee523f" providerId="ADAL" clId="{E3486E88-8AAB-4FC4-A170-27FACEE133F6}" dt="2025-01-10T09:10:39.433" v="1133" actId="20577"/>
        <pc:sldMkLst>
          <pc:docMk/>
          <pc:sldMk cId="1545488849" sldId="285"/>
        </pc:sldMkLst>
        <pc:spChg chg="mod">
          <ac:chgData name="Domenico Toscano" userId="66e97152-0c11-4775-a5c1-33d3ecee523f" providerId="ADAL" clId="{E3486E88-8AAB-4FC4-A170-27FACEE133F6}" dt="2024-12-24T11:14:40.013" v="598"/>
          <ac:spMkLst>
            <pc:docMk/>
            <pc:sldMk cId="1545488849" sldId="285"/>
            <ac:spMk id="6" creationId="{5F37AB7B-9129-FF6A-F984-9DE61FB489D9}"/>
          </ac:spMkLst>
        </pc:spChg>
        <pc:graphicFrameChg chg="mod modGraphic">
          <ac:chgData name="Domenico Toscano" userId="66e97152-0c11-4775-a5c1-33d3ecee523f" providerId="ADAL" clId="{E3486E88-8AAB-4FC4-A170-27FACEE133F6}" dt="2025-01-10T09:10:39.433" v="1133" actId="20577"/>
          <ac:graphicFrameMkLst>
            <pc:docMk/>
            <pc:sldMk cId="1545488849" sldId="285"/>
            <ac:graphicFrameMk id="2" creationId="{1842EDC6-551A-4749-0E09-D062268D2AA2}"/>
          </ac:graphicFrameMkLst>
        </pc:graphicFrameChg>
      </pc:sldChg>
      <pc:sldChg chg="modSp mod">
        <pc:chgData name="Domenico Toscano" userId="66e97152-0c11-4775-a5c1-33d3ecee523f" providerId="ADAL" clId="{E3486E88-8AAB-4FC4-A170-27FACEE133F6}" dt="2024-12-23T11:57:57.008" v="111" actId="20577"/>
        <pc:sldMkLst>
          <pc:docMk/>
          <pc:sldMk cId="3873899243" sldId="286"/>
        </pc:sldMkLst>
        <pc:spChg chg="mod">
          <ac:chgData name="Domenico Toscano" userId="66e97152-0c11-4775-a5c1-33d3ecee523f" providerId="ADAL" clId="{E3486E88-8AAB-4FC4-A170-27FACEE133F6}" dt="2024-12-23T11:57:57.008" v="111" actId="20577"/>
          <ac:spMkLst>
            <pc:docMk/>
            <pc:sldMk cId="3873899243" sldId="286"/>
            <ac:spMk id="7" creationId="{4BD060E1-7CC4-8145-1A83-F854125B7985}"/>
          </ac:spMkLst>
        </pc:spChg>
      </pc:sldChg>
      <pc:sldChg chg="modSp mod">
        <pc:chgData name="Domenico Toscano" userId="66e97152-0c11-4775-a5c1-33d3ecee523f" providerId="ADAL" clId="{E3486E88-8AAB-4FC4-A170-27FACEE133F6}" dt="2025-01-10T12:00:05.389" v="1198" actId="20577"/>
        <pc:sldMkLst>
          <pc:docMk/>
          <pc:sldMk cId="614217884" sldId="294"/>
        </pc:sldMkLst>
        <pc:spChg chg="mod">
          <ac:chgData name="Domenico Toscano" userId="66e97152-0c11-4775-a5c1-33d3ecee523f" providerId="ADAL" clId="{E3486E88-8AAB-4FC4-A170-27FACEE133F6}" dt="2025-01-10T12:00:05.389" v="1198" actId="20577"/>
          <ac:spMkLst>
            <pc:docMk/>
            <pc:sldMk cId="614217884" sldId="294"/>
            <ac:spMk id="3" creationId="{5EB6A993-012F-AC3D-5779-1E15D1D87E39}"/>
          </ac:spMkLst>
        </pc:spChg>
      </pc:sldChg>
    </pc:docChg>
  </pc:docChgLst>
  <pc:docChgLst>
    <pc:chgData name="Domenica Pantò" userId="dff70ada-d7aa-44ab-bacd-e393b5a87df6" providerId="ADAL" clId="{B1148E6B-CCEE-40AE-9859-95AF96A34FD2}"/>
    <pc:docChg chg="custSel modSld">
      <pc:chgData name="Domenica Pantò" userId="dff70ada-d7aa-44ab-bacd-e393b5a87df6" providerId="ADAL" clId="{B1148E6B-CCEE-40AE-9859-95AF96A34FD2}" dt="2025-01-13T08:54:14.629" v="78" actId="404"/>
      <pc:docMkLst>
        <pc:docMk/>
      </pc:docMkLst>
      <pc:sldChg chg="modSp mod">
        <pc:chgData name="Domenica Pantò" userId="dff70ada-d7aa-44ab-bacd-e393b5a87df6" providerId="ADAL" clId="{B1148E6B-CCEE-40AE-9859-95AF96A34FD2}" dt="2025-01-13T08:49:50.427" v="70" actId="20577"/>
        <pc:sldMkLst>
          <pc:docMk/>
          <pc:sldMk cId="1598504431" sldId="265"/>
        </pc:sldMkLst>
        <pc:graphicFrameChg chg="modGraphic">
          <ac:chgData name="Domenica Pantò" userId="dff70ada-d7aa-44ab-bacd-e393b5a87df6" providerId="ADAL" clId="{B1148E6B-CCEE-40AE-9859-95AF96A34FD2}" dt="2025-01-13T08:49:50.427" v="70" actId="20577"/>
          <ac:graphicFrameMkLst>
            <pc:docMk/>
            <pc:sldMk cId="1598504431" sldId="265"/>
            <ac:graphicFrameMk id="6" creationId="{E8E56D1E-3515-34BD-0EDA-6BA484BE0788}"/>
          </ac:graphicFrameMkLst>
        </pc:graphicFrameChg>
      </pc:sldChg>
      <pc:sldChg chg="modSp mod">
        <pc:chgData name="Domenica Pantò" userId="dff70ada-d7aa-44ab-bacd-e393b5a87df6" providerId="ADAL" clId="{B1148E6B-CCEE-40AE-9859-95AF96A34FD2}" dt="2025-01-13T08:54:14.629" v="78" actId="404"/>
        <pc:sldMkLst>
          <pc:docMk/>
          <pc:sldMk cId="4291010412" sldId="283"/>
        </pc:sldMkLst>
        <pc:graphicFrameChg chg="mod modGraphic">
          <ac:chgData name="Domenica Pantò" userId="dff70ada-d7aa-44ab-bacd-e393b5a87df6" providerId="ADAL" clId="{B1148E6B-CCEE-40AE-9859-95AF96A34FD2}" dt="2025-01-13T08:54:14.629" v="78" actId="404"/>
          <ac:graphicFrameMkLst>
            <pc:docMk/>
            <pc:sldMk cId="4291010412" sldId="283"/>
            <ac:graphicFrameMk id="2" creationId="{F33780A5-F1D1-6A44-CB43-5EDFF15606BA}"/>
          </ac:graphicFrameMkLst>
        </pc:graphicFrameChg>
      </pc:sldChg>
      <pc:sldChg chg="modSp mod">
        <pc:chgData name="Domenica Pantò" userId="dff70ada-d7aa-44ab-bacd-e393b5a87df6" providerId="ADAL" clId="{B1148E6B-CCEE-40AE-9859-95AF96A34FD2}" dt="2025-01-13T08:50:56.021" v="71" actId="2165"/>
        <pc:sldMkLst>
          <pc:docMk/>
          <pc:sldMk cId="1545488849" sldId="285"/>
        </pc:sldMkLst>
        <pc:graphicFrameChg chg="modGraphic">
          <ac:chgData name="Domenica Pantò" userId="dff70ada-d7aa-44ab-bacd-e393b5a87df6" providerId="ADAL" clId="{B1148E6B-CCEE-40AE-9859-95AF96A34FD2}" dt="2025-01-13T08:50:56.021" v="71" actId="2165"/>
          <ac:graphicFrameMkLst>
            <pc:docMk/>
            <pc:sldMk cId="1545488849" sldId="285"/>
            <ac:graphicFrameMk id="2" creationId="{1842EDC6-551A-4749-0E09-D062268D2AA2}"/>
          </ac:graphicFrameMkLst>
        </pc:graphicFrameChg>
      </pc:sldChg>
    </pc:docChg>
  </pc:docChgLst>
  <pc:docChgLst>
    <pc:chgData name="Domenico Toscano" userId="66e97152-0c11-4775-a5c1-33d3ecee523f" providerId="ADAL" clId="{5A68AFD6-B49E-43C1-B3F9-5FEE4B52F52F}"/>
    <pc:docChg chg="undo redo custSel modSld">
      <pc:chgData name="Domenico Toscano" userId="66e97152-0c11-4775-a5c1-33d3ecee523f" providerId="ADAL" clId="{5A68AFD6-B49E-43C1-B3F9-5FEE4B52F52F}" dt="2024-11-25T11:54:00.404" v="1931" actId="14100"/>
      <pc:docMkLst>
        <pc:docMk/>
      </pc:docMkLst>
      <pc:sldChg chg="modSp mod">
        <pc:chgData name="Domenico Toscano" userId="66e97152-0c11-4775-a5c1-33d3ecee523f" providerId="ADAL" clId="{5A68AFD6-B49E-43C1-B3F9-5FEE4B52F52F}" dt="2024-11-25T10:17:56.433" v="1856" actId="20577"/>
        <pc:sldMkLst>
          <pc:docMk/>
          <pc:sldMk cId="1092948738" sldId="256"/>
        </pc:sldMkLst>
        <pc:spChg chg="mod">
          <ac:chgData name="Domenico Toscano" userId="66e97152-0c11-4775-a5c1-33d3ecee523f" providerId="ADAL" clId="{5A68AFD6-B49E-43C1-B3F9-5FEE4B52F52F}" dt="2024-11-25T10:17:56.433" v="1856" actId="20577"/>
          <ac:spMkLst>
            <pc:docMk/>
            <pc:sldMk cId="1092948738" sldId="256"/>
            <ac:spMk id="2" creationId="{8EB2C0BF-F3E6-DB7F-FD65-50E1346F7773}"/>
          </ac:spMkLst>
        </pc:spChg>
      </pc:sldChg>
      <pc:sldChg chg="addSp delSp modSp mod">
        <pc:chgData name="Domenico Toscano" userId="66e97152-0c11-4775-a5c1-33d3ecee523f" providerId="ADAL" clId="{5A68AFD6-B49E-43C1-B3F9-5FEE4B52F52F}" dt="2024-11-25T11:42:55.022" v="1916" actId="403"/>
        <pc:sldMkLst>
          <pc:docMk/>
          <pc:sldMk cId="1598504431" sldId="265"/>
        </pc:sldMkLst>
        <pc:spChg chg="mod">
          <ac:chgData name="Domenico Toscano" userId="66e97152-0c11-4775-a5c1-33d3ecee523f" providerId="ADAL" clId="{5A68AFD6-B49E-43C1-B3F9-5FEE4B52F52F}" dt="2024-11-25T11:42:43.738" v="1914" actId="122"/>
          <ac:spMkLst>
            <pc:docMk/>
            <pc:sldMk cId="1598504431" sldId="265"/>
            <ac:spMk id="7" creationId="{9DF86FCA-D34C-298B-3F82-57A90EE8CBCE}"/>
          </ac:spMkLst>
        </pc:spChg>
        <pc:graphicFrameChg chg="add del mod modGraphic">
          <ac:chgData name="Domenico Toscano" userId="66e97152-0c11-4775-a5c1-33d3ecee523f" providerId="ADAL" clId="{5A68AFD6-B49E-43C1-B3F9-5FEE4B52F52F}" dt="2024-11-25T11:42:55.022" v="1916" actId="403"/>
          <ac:graphicFrameMkLst>
            <pc:docMk/>
            <pc:sldMk cId="1598504431" sldId="265"/>
            <ac:graphicFrameMk id="6" creationId="{E8E56D1E-3515-34BD-0EDA-6BA484BE0788}"/>
          </ac:graphicFrameMkLst>
        </pc:graphicFrameChg>
      </pc:sldChg>
      <pc:sldChg chg="modSp mod modShow">
        <pc:chgData name="Domenico Toscano" userId="66e97152-0c11-4775-a5c1-33d3ecee523f" providerId="ADAL" clId="{5A68AFD6-B49E-43C1-B3F9-5FEE4B52F52F}" dt="2024-11-22T11:42:20.714" v="192" actId="729"/>
        <pc:sldMkLst>
          <pc:docMk/>
          <pc:sldMk cId="2711790498" sldId="266"/>
        </pc:sldMkLst>
        <pc:spChg chg="mod">
          <ac:chgData name="Domenico Toscano" userId="66e97152-0c11-4775-a5c1-33d3ecee523f" providerId="ADAL" clId="{5A68AFD6-B49E-43C1-B3F9-5FEE4B52F52F}" dt="2024-11-15T08:17:21.248" v="15"/>
          <ac:spMkLst>
            <pc:docMk/>
            <pc:sldMk cId="2711790498" sldId="266"/>
            <ac:spMk id="6" creationId="{3A2DE781-9DE0-FB65-FBD5-59CC668C1350}"/>
          </ac:spMkLst>
        </pc:spChg>
      </pc:sldChg>
      <pc:sldChg chg="modSp mod">
        <pc:chgData name="Domenico Toscano" userId="66e97152-0c11-4775-a5c1-33d3ecee523f" providerId="ADAL" clId="{5A68AFD6-B49E-43C1-B3F9-5FEE4B52F52F}" dt="2024-11-25T11:52:44.073" v="1920" actId="122"/>
        <pc:sldMkLst>
          <pc:docMk/>
          <pc:sldMk cId="1913411856" sldId="269"/>
        </pc:sldMkLst>
        <pc:spChg chg="mod">
          <ac:chgData name="Domenico Toscano" userId="66e97152-0c11-4775-a5c1-33d3ecee523f" providerId="ADAL" clId="{5A68AFD6-B49E-43C1-B3F9-5FEE4B52F52F}" dt="2024-11-25T11:52:44.073" v="1920" actId="122"/>
          <ac:spMkLst>
            <pc:docMk/>
            <pc:sldMk cId="1913411856" sldId="269"/>
            <ac:spMk id="7" creationId="{9DF86FCA-D34C-298B-3F82-57A90EE8CBCE}"/>
          </ac:spMkLst>
        </pc:spChg>
        <pc:graphicFrameChg chg="mod modGraphic">
          <ac:chgData name="Domenico Toscano" userId="66e97152-0c11-4775-a5c1-33d3ecee523f" providerId="ADAL" clId="{5A68AFD6-B49E-43C1-B3F9-5FEE4B52F52F}" dt="2024-11-25T11:43:36.214" v="1917" actId="122"/>
          <ac:graphicFrameMkLst>
            <pc:docMk/>
            <pc:sldMk cId="1913411856" sldId="269"/>
            <ac:graphicFrameMk id="5" creationId="{1E30D3CC-0069-8B80-C0A7-3C1DD35018DC}"/>
          </ac:graphicFrameMkLst>
        </pc:graphicFrameChg>
      </pc:sldChg>
      <pc:sldChg chg="modSp mod modShow">
        <pc:chgData name="Domenico Toscano" userId="66e97152-0c11-4775-a5c1-33d3ecee523f" providerId="ADAL" clId="{5A68AFD6-B49E-43C1-B3F9-5FEE4B52F52F}" dt="2024-11-22T11:42:37.231" v="195" actId="729"/>
        <pc:sldMkLst>
          <pc:docMk/>
          <pc:sldMk cId="4164951438" sldId="270"/>
        </pc:sldMkLst>
        <pc:spChg chg="mod">
          <ac:chgData name="Domenico Toscano" userId="66e97152-0c11-4775-a5c1-33d3ecee523f" providerId="ADAL" clId="{5A68AFD6-B49E-43C1-B3F9-5FEE4B52F52F}" dt="2024-11-15T08:16:58.955" v="11"/>
          <ac:spMkLst>
            <pc:docMk/>
            <pc:sldMk cId="4164951438" sldId="270"/>
            <ac:spMk id="7" creationId="{9DF86FCA-D34C-298B-3F82-57A90EE8CBCE}"/>
          </ac:spMkLst>
        </pc:spChg>
      </pc:sldChg>
      <pc:sldChg chg="modSp mod modShow">
        <pc:chgData name="Domenico Toscano" userId="66e97152-0c11-4775-a5c1-33d3ecee523f" providerId="ADAL" clId="{5A68AFD6-B49E-43C1-B3F9-5FEE4B52F52F}" dt="2024-11-22T11:42:29.527" v="194" actId="729"/>
        <pc:sldMkLst>
          <pc:docMk/>
          <pc:sldMk cId="569672031" sldId="271"/>
        </pc:sldMkLst>
        <pc:spChg chg="mod">
          <ac:chgData name="Domenico Toscano" userId="66e97152-0c11-4775-a5c1-33d3ecee523f" providerId="ADAL" clId="{5A68AFD6-B49E-43C1-B3F9-5FEE4B52F52F}" dt="2024-11-15T08:17:05.043" v="12"/>
          <ac:spMkLst>
            <pc:docMk/>
            <pc:sldMk cId="569672031" sldId="271"/>
            <ac:spMk id="7" creationId="{9DF86FCA-D34C-298B-3F82-57A90EE8CBCE}"/>
          </ac:spMkLst>
        </pc:spChg>
      </pc:sldChg>
      <pc:sldChg chg="modSp mod modShow">
        <pc:chgData name="Domenico Toscano" userId="66e97152-0c11-4775-a5c1-33d3ecee523f" providerId="ADAL" clId="{5A68AFD6-B49E-43C1-B3F9-5FEE4B52F52F}" dt="2024-11-22T11:42:25.978" v="193" actId="729"/>
        <pc:sldMkLst>
          <pc:docMk/>
          <pc:sldMk cId="1888450847" sldId="273"/>
        </pc:sldMkLst>
        <pc:spChg chg="mod">
          <ac:chgData name="Domenico Toscano" userId="66e97152-0c11-4775-a5c1-33d3ecee523f" providerId="ADAL" clId="{5A68AFD6-B49E-43C1-B3F9-5FEE4B52F52F}" dt="2024-11-15T08:17:11.131" v="13"/>
          <ac:spMkLst>
            <pc:docMk/>
            <pc:sldMk cId="1888450847" sldId="273"/>
            <ac:spMk id="7" creationId="{9DF86FCA-D34C-298B-3F82-57A90EE8CBCE}"/>
          </ac:spMkLst>
        </pc:spChg>
      </pc:sldChg>
      <pc:sldChg chg="modSp mod modShow">
        <pc:chgData name="Domenico Toscano" userId="66e97152-0c11-4775-a5c1-33d3ecee523f" providerId="ADAL" clId="{5A68AFD6-B49E-43C1-B3F9-5FEE4B52F52F}" dt="2024-11-22T11:42:14.177" v="191" actId="729"/>
        <pc:sldMkLst>
          <pc:docMk/>
          <pc:sldMk cId="705410654" sldId="274"/>
        </pc:sldMkLst>
        <pc:spChg chg="mod">
          <ac:chgData name="Domenico Toscano" userId="66e97152-0c11-4775-a5c1-33d3ecee523f" providerId="ADAL" clId="{5A68AFD6-B49E-43C1-B3F9-5FEE4B52F52F}" dt="2024-11-15T08:17:27.281" v="16"/>
          <ac:spMkLst>
            <pc:docMk/>
            <pc:sldMk cId="705410654" sldId="274"/>
            <ac:spMk id="6" creationId="{7AE38F5D-5FD7-27AD-2C07-5B1066C124B7}"/>
          </ac:spMkLst>
        </pc:spChg>
      </pc:sldChg>
      <pc:sldChg chg="modSp mod modShow">
        <pc:chgData name="Domenico Toscano" userId="66e97152-0c11-4775-a5c1-33d3ecee523f" providerId="ADAL" clId="{5A68AFD6-B49E-43C1-B3F9-5FEE4B52F52F}" dt="2024-11-22T11:42:07.084" v="190" actId="729"/>
        <pc:sldMkLst>
          <pc:docMk/>
          <pc:sldMk cId="918143718" sldId="275"/>
        </pc:sldMkLst>
        <pc:spChg chg="mod">
          <ac:chgData name="Domenico Toscano" userId="66e97152-0c11-4775-a5c1-33d3ecee523f" providerId="ADAL" clId="{5A68AFD6-B49E-43C1-B3F9-5FEE4B52F52F}" dt="2024-11-15T08:17:32.832" v="17"/>
          <ac:spMkLst>
            <pc:docMk/>
            <pc:sldMk cId="918143718" sldId="275"/>
            <ac:spMk id="6" creationId="{5176872D-884B-ADDE-AD05-3F628001CBA9}"/>
          </ac:spMkLst>
        </pc:spChg>
      </pc:sldChg>
      <pc:sldChg chg="modSp mod">
        <pc:chgData name="Domenico Toscano" userId="66e97152-0c11-4775-a5c1-33d3ecee523f" providerId="ADAL" clId="{5A68AFD6-B49E-43C1-B3F9-5FEE4B52F52F}" dt="2024-11-25T11:53:03.849" v="1922" actId="14100"/>
        <pc:sldMkLst>
          <pc:docMk/>
          <pc:sldMk cId="3783774735" sldId="276"/>
        </pc:sldMkLst>
        <pc:spChg chg="mod">
          <ac:chgData name="Domenico Toscano" userId="66e97152-0c11-4775-a5c1-33d3ecee523f" providerId="ADAL" clId="{5A68AFD6-B49E-43C1-B3F9-5FEE4B52F52F}" dt="2024-11-25T11:53:03.849" v="1922" actId="14100"/>
          <ac:spMkLst>
            <pc:docMk/>
            <pc:sldMk cId="3783774735" sldId="276"/>
            <ac:spMk id="6" creationId="{8C35A361-A81B-0A52-A20B-F600DBA59CCE}"/>
          </ac:spMkLst>
        </pc:spChg>
        <pc:graphicFrameChg chg="modGraphic">
          <ac:chgData name="Domenico Toscano" userId="66e97152-0c11-4775-a5c1-33d3ecee523f" providerId="ADAL" clId="{5A68AFD6-B49E-43C1-B3F9-5FEE4B52F52F}" dt="2024-11-22T11:41:48.779" v="189" actId="403"/>
          <ac:graphicFrameMkLst>
            <pc:docMk/>
            <pc:sldMk cId="3783774735" sldId="276"/>
            <ac:graphicFrameMk id="2" creationId="{58C09370-FE40-B8E1-DFF6-FD2797E84EDB}"/>
          </ac:graphicFrameMkLst>
        </pc:graphicFrameChg>
      </pc:sldChg>
      <pc:sldChg chg="modSp mod modShow">
        <pc:chgData name="Domenico Toscano" userId="66e97152-0c11-4775-a5c1-33d3ecee523f" providerId="ADAL" clId="{5A68AFD6-B49E-43C1-B3F9-5FEE4B52F52F}" dt="2024-11-22T11:43:10.276" v="197" actId="729"/>
        <pc:sldMkLst>
          <pc:docMk/>
          <pc:sldMk cId="2394190385" sldId="277"/>
        </pc:sldMkLst>
        <pc:spChg chg="mod">
          <ac:chgData name="Domenico Toscano" userId="66e97152-0c11-4775-a5c1-33d3ecee523f" providerId="ADAL" clId="{5A68AFD6-B49E-43C1-B3F9-5FEE4B52F52F}" dt="2024-11-15T08:17:52.847" v="20"/>
          <ac:spMkLst>
            <pc:docMk/>
            <pc:sldMk cId="2394190385" sldId="277"/>
            <ac:spMk id="6" creationId="{951BCBBC-36A9-68C0-3EBB-99A11DE3ED46}"/>
          </ac:spMkLst>
        </pc:spChg>
      </pc:sldChg>
      <pc:sldChg chg="modSp mod modShow">
        <pc:chgData name="Domenico Toscano" userId="66e97152-0c11-4775-a5c1-33d3ecee523f" providerId="ADAL" clId="{5A68AFD6-B49E-43C1-B3F9-5FEE4B52F52F}" dt="2024-11-22T11:43:14.521" v="198" actId="729"/>
        <pc:sldMkLst>
          <pc:docMk/>
          <pc:sldMk cId="3767646790" sldId="278"/>
        </pc:sldMkLst>
        <pc:spChg chg="mod">
          <ac:chgData name="Domenico Toscano" userId="66e97152-0c11-4775-a5c1-33d3ecee523f" providerId="ADAL" clId="{5A68AFD6-B49E-43C1-B3F9-5FEE4B52F52F}" dt="2024-11-15T08:17:58.741" v="21"/>
          <ac:spMkLst>
            <pc:docMk/>
            <pc:sldMk cId="3767646790" sldId="278"/>
            <ac:spMk id="6" creationId="{701490E0-66EC-CEC9-B021-02E5748AF6A0}"/>
          </ac:spMkLst>
        </pc:spChg>
      </pc:sldChg>
      <pc:sldChg chg="modSp mod">
        <pc:chgData name="Domenico Toscano" userId="66e97152-0c11-4775-a5c1-33d3ecee523f" providerId="ADAL" clId="{5A68AFD6-B49E-43C1-B3F9-5FEE4B52F52F}" dt="2024-11-15T08:18:03.757" v="22"/>
        <pc:sldMkLst>
          <pc:docMk/>
          <pc:sldMk cId="1968364395" sldId="279"/>
        </pc:sldMkLst>
        <pc:spChg chg="mod">
          <ac:chgData name="Domenico Toscano" userId="66e97152-0c11-4775-a5c1-33d3ecee523f" providerId="ADAL" clId="{5A68AFD6-B49E-43C1-B3F9-5FEE4B52F52F}" dt="2024-11-15T08:18:03.757" v="22"/>
          <ac:spMkLst>
            <pc:docMk/>
            <pc:sldMk cId="1968364395" sldId="279"/>
            <ac:spMk id="6" creationId="{C6AAB0DF-F874-DC5A-B9FF-A7CFE0F868B7}"/>
          </ac:spMkLst>
        </pc:spChg>
      </pc:sldChg>
      <pc:sldChg chg="modSp mod">
        <pc:chgData name="Domenico Toscano" userId="66e97152-0c11-4775-a5c1-33d3ecee523f" providerId="ADAL" clId="{5A68AFD6-B49E-43C1-B3F9-5FEE4B52F52F}" dt="2024-11-25T11:53:25.697" v="1924" actId="122"/>
        <pc:sldMkLst>
          <pc:docMk/>
          <pc:sldMk cId="310610124" sldId="280"/>
        </pc:sldMkLst>
        <pc:spChg chg="mod">
          <ac:chgData name="Domenico Toscano" userId="66e97152-0c11-4775-a5c1-33d3ecee523f" providerId="ADAL" clId="{5A68AFD6-B49E-43C1-B3F9-5FEE4B52F52F}" dt="2024-11-25T11:53:25.697" v="1924" actId="122"/>
          <ac:spMkLst>
            <pc:docMk/>
            <pc:sldMk cId="310610124" sldId="280"/>
            <ac:spMk id="6" creationId="{3F9304D6-5BB1-BD89-FF07-BD9B577F96CD}"/>
          </ac:spMkLst>
        </pc:spChg>
        <pc:graphicFrameChg chg="mod modGraphic">
          <ac:chgData name="Domenico Toscano" userId="66e97152-0c11-4775-a5c1-33d3ecee523f" providerId="ADAL" clId="{5A68AFD6-B49E-43C1-B3F9-5FEE4B52F52F}" dt="2024-11-25T10:19:56.905" v="1880" actId="20577"/>
          <ac:graphicFrameMkLst>
            <pc:docMk/>
            <pc:sldMk cId="310610124" sldId="280"/>
            <ac:graphicFrameMk id="2" creationId="{496E40EE-B7C4-77F6-0D90-319C457CB7B6}"/>
          </ac:graphicFrameMkLst>
        </pc:graphicFrameChg>
      </pc:sldChg>
      <pc:sldChg chg="modSp mod modShow">
        <pc:chgData name="Domenico Toscano" userId="66e97152-0c11-4775-a5c1-33d3ecee523f" providerId="ADAL" clId="{5A68AFD6-B49E-43C1-B3F9-5FEE4B52F52F}" dt="2024-11-25T11:53:13.632" v="1923" actId="122"/>
        <pc:sldMkLst>
          <pc:docMk/>
          <pc:sldMk cId="1055582530" sldId="281"/>
        </pc:sldMkLst>
        <pc:spChg chg="mod">
          <ac:chgData name="Domenico Toscano" userId="66e97152-0c11-4775-a5c1-33d3ecee523f" providerId="ADAL" clId="{5A68AFD6-B49E-43C1-B3F9-5FEE4B52F52F}" dt="2024-11-25T11:53:13.632" v="1923" actId="122"/>
          <ac:spMkLst>
            <pc:docMk/>
            <pc:sldMk cId="1055582530" sldId="281"/>
            <ac:spMk id="6" creationId="{0A376DF3-A657-F22A-B062-1315F10B9FA1}"/>
          </ac:spMkLst>
        </pc:spChg>
      </pc:sldChg>
      <pc:sldChg chg="modSp mod modShow">
        <pc:chgData name="Domenico Toscano" userId="66e97152-0c11-4775-a5c1-33d3ecee523f" providerId="ADAL" clId="{5A68AFD6-B49E-43C1-B3F9-5FEE4B52F52F}" dt="2024-11-22T11:44:12.285" v="204" actId="729"/>
        <pc:sldMkLst>
          <pc:docMk/>
          <pc:sldMk cId="3677451473" sldId="282"/>
        </pc:sldMkLst>
        <pc:spChg chg="mod">
          <ac:chgData name="Domenico Toscano" userId="66e97152-0c11-4775-a5c1-33d3ecee523f" providerId="ADAL" clId="{5A68AFD6-B49E-43C1-B3F9-5FEE4B52F52F}" dt="2024-11-15T08:18:18.052" v="25"/>
          <ac:spMkLst>
            <pc:docMk/>
            <pc:sldMk cId="3677451473" sldId="282"/>
            <ac:spMk id="6" creationId="{8DD94650-677F-6C6A-1247-1ED6C91957B9}"/>
          </ac:spMkLst>
        </pc:spChg>
      </pc:sldChg>
      <pc:sldChg chg="modSp mod modShow">
        <pc:chgData name="Domenico Toscano" userId="66e97152-0c11-4775-a5c1-33d3ecee523f" providerId="ADAL" clId="{5A68AFD6-B49E-43C1-B3F9-5FEE4B52F52F}" dt="2024-11-25T11:53:33.919" v="1925" actId="122"/>
        <pc:sldMkLst>
          <pc:docMk/>
          <pc:sldMk cId="4291010412" sldId="283"/>
        </pc:sldMkLst>
        <pc:spChg chg="mod">
          <ac:chgData name="Domenico Toscano" userId="66e97152-0c11-4775-a5c1-33d3ecee523f" providerId="ADAL" clId="{5A68AFD6-B49E-43C1-B3F9-5FEE4B52F52F}" dt="2024-11-25T11:53:33.919" v="1925" actId="122"/>
          <ac:spMkLst>
            <pc:docMk/>
            <pc:sldMk cId="4291010412" sldId="283"/>
            <ac:spMk id="6" creationId="{71130890-B369-E586-5890-8A91F9D3DEC4}"/>
          </ac:spMkLst>
        </pc:spChg>
        <pc:graphicFrameChg chg="mod modGraphic">
          <ac:chgData name="Domenico Toscano" userId="66e97152-0c11-4775-a5c1-33d3ecee523f" providerId="ADAL" clId="{5A68AFD6-B49E-43C1-B3F9-5FEE4B52F52F}" dt="2024-11-25T10:14:06.574" v="1747" actId="122"/>
          <ac:graphicFrameMkLst>
            <pc:docMk/>
            <pc:sldMk cId="4291010412" sldId="283"/>
            <ac:graphicFrameMk id="2" creationId="{F33780A5-F1D1-6A44-CB43-5EDFF15606BA}"/>
          </ac:graphicFrameMkLst>
        </pc:graphicFrameChg>
      </pc:sldChg>
      <pc:sldChg chg="modSp mod modShow">
        <pc:chgData name="Domenico Toscano" userId="66e97152-0c11-4775-a5c1-33d3ecee523f" providerId="ADAL" clId="{5A68AFD6-B49E-43C1-B3F9-5FEE4B52F52F}" dt="2024-11-22T11:44:19.362" v="205" actId="729"/>
        <pc:sldMkLst>
          <pc:docMk/>
          <pc:sldMk cId="110304708" sldId="284"/>
        </pc:sldMkLst>
        <pc:spChg chg="mod">
          <ac:chgData name="Domenico Toscano" userId="66e97152-0c11-4775-a5c1-33d3ecee523f" providerId="ADAL" clId="{5A68AFD6-B49E-43C1-B3F9-5FEE4B52F52F}" dt="2024-11-15T08:18:33.678" v="29"/>
          <ac:spMkLst>
            <pc:docMk/>
            <pc:sldMk cId="110304708" sldId="284"/>
            <ac:spMk id="6" creationId="{36C85D56-7D69-32E2-984E-3D58568F0516}"/>
          </ac:spMkLst>
        </pc:spChg>
      </pc:sldChg>
      <pc:sldChg chg="modSp mod">
        <pc:chgData name="Domenico Toscano" userId="66e97152-0c11-4775-a5c1-33d3ecee523f" providerId="ADAL" clId="{5A68AFD6-B49E-43C1-B3F9-5FEE4B52F52F}" dt="2024-11-25T11:54:00.404" v="1931" actId="14100"/>
        <pc:sldMkLst>
          <pc:docMk/>
          <pc:sldMk cId="1545488849" sldId="285"/>
        </pc:sldMkLst>
        <pc:spChg chg="mod">
          <ac:chgData name="Domenico Toscano" userId="66e97152-0c11-4775-a5c1-33d3ecee523f" providerId="ADAL" clId="{5A68AFD6-B49E-43C1-B3F9-5FEE4B52F52F}" dt="2024-11-25T11:53:40.848" v="1926" actId="122"/>
          <ac:spMkLst>
            <pc:docMk/>
            <pc:sldMk cId="1545488849" sldId="285"/>
            <ac:spMk id="6" creationId="{5F37AB7B-9129-FF6A-F984-9DE61FB489D9}"/>
          </ac:spMkLst>
        </pc:spChg>
        <pc:spChg chg="mod">
          <ac:chgData name="Domenico Toscano" userId="66e97152-0c11-4775-a5c1-33d3ecee523f" providerId="ADAL" clId="{5A68AFD6-B49E-43C1-B3F9-5FEE4B52F52F}" dt="2024-11-25T11:54:00.404" v="1931" actId="14100"/>
          <ac:spMkLst>
            <pc:docMk/>
            <pc:sldMk cId="1545488849" sldId="285"/>
            <ac:spMk id="8" creationId="{78D05C78-6F49-0060-0D0F-0FD0DE2AFE75}"/>
          </ac:spMkLst>
        </pc:spChg>
        <pc:graphicFrameChg chg="mod modGraphic">
          <ac:chgData name="Domenico Toscano" userId="66e97152-0c11-4775-a5c1-33d3ecee523f" providerId="ADAL" clId="{5A68AFD6-B49E-43C1-B3F9-5FEE4B52F52F}" dt="2024-11-25T11:51:55.729" v="1919" actId="403"/>
          <ac:graphicFrameMkLst>
            <pc:docMk/>
            <pc:sldMk cId="1545488849" sldId="285"/>
            <ac:graphicFrameMk id="2" creationId="{1842EDC6-551A-4749-0E09-D062268D2AA2}"/>
          </ac:graphicFrameMkLst>
        </pc:graphicFrameChg>
      </pc:sldChg>
      <pc:sldChg chg="modSp mod modShow">
        <pc:chgData name="Domenico Toscano" userId="66e97152-0c11-4775-a5c1-33d3ecee523f" providerId="ADAL" clId="{5A68AFD6-B49E-43C1-B3F9-5FEE4B52F52F}" dt="2024-11-22T11:44:49.274" v="208" actId="729"/>
        <pc:sldMkLst>
          <pc:docMk/>
          <pc:sldMk cId="3873899243" sldId="286"/>
        </pc:sldMkLst>
        <pc:spChg chg="mod">
          <ac:chgData name="Domenico Toscano" userId="66e97152-0c11-4775-a5c1-33d3ecee523f" providerId="ADAL" clId="{5A68AFD6-B49E-43C1-B3F9-5FEE4B52F52F}" dt="2024-11-15T08:18:43.706" v="31"/>
          <ac:spMkLst>
            <pc:docMk/>
            <pc:sldMk cId="3873899243" sldId="286"/>
            <ac:spMk id="7" creationId="{4BD060E1-7CC4-8145-1A83-F854125B7985}"/>
          </ac:spMkLst>
        </pc:spChg>
      </pc:sldChg>
      <pc:sldChg chg="modSp mod">
        <pc:chgData name="Domenico Toscano" userId="66e97152-0c11-4775-a5c1-33d3ecee523f" providerId="ADAL" clId="{5A68AFD6-B49E-43C1-B3F9-5FEE4B52F52F}" dt="2024-11-15T08:19:18.166" v="43" actId="20577"/>
        <pc:sldMkLst>
          <pc:docMk/>
          <pc:sldMk cId="1829646555" sldId="287"/>
        </pc:sldMkLst>
        <pc:spChg chg="mod">
          <ac:chgData name="Domenico Toscano" userId="66e97152-0c11-4775-a5c1-33d3ecee523f" providerId="ADAL" clId="{5A68AFD6-B49E-43C1-B3F9-5FEE4B52F52F}" dt="2024-11-15T08:19:18.166" v="43" actId="20577"/>
          <ac:spMkLst>
            <pc:docMk/>
            <pc:sldMk cId="1829646555" sldId="287"/>
            <ac:spMk id="5" creationId="{799C9A10-F8D9-AB9F-CBD8-898A04AB06AA}"/>
          </ac:spMkLst>
        </pc:spChg>
      </pc:sldChg>
      <pc:sldChg chg="modSp mod">
        <pc:chgData name="Domenico Toscano" userId="66e97152-0c11-4775-a5c1-33d3ecee523f" providerId="ADAL" clId="{5A68AFD6-B49E-43C1-B3F9-5FEE4B52F52F}" dt="2024-11-15T08:19:04.007" v="39" actId="20577"/>
        <pc:sldMkLst>
          <pc:docMk/>
          <pc:sldMk cId="3036286441" sldId="293"/>
        </pc:sldMkLst>
        <pc:spChg chg="mod">
          <ac:chgData name="Domenico Toscano" userId="66e97152-0c11-4775-a5c1-33d3ecee523f" providerId="ADAL" clId="{5A68AFD6-B49E-43C1-B3F9-5FEE4B52F52F}" dt="2024-11-15T08:19:04.007" v="39" actId="20577"/>
          <ac:spMkLst>
            <pc:docMk/>
            <pc:sldMk cId="3036286441" sldId="293"/>
            <ac:spMk id="8" creationId="{78D05C78-6F49-0060-0D0F-0FD0DE2AFE75}"/>
          </ac:spMkLst>
        </pc:spChg>
      </pc:sldChg>
      <pc:sldChg chg="modSp mod modShow">
        <pc:chgData name="Domenico Toscano" userId="66e97152-0c11-4775-a5c1-33d3ecee523f" providerId="ADAL" clId="{5A68AFD6-B49E-43C1-B3F9-5FEE4B52F52F}" dt="2024-11-25T10:13:20.458" v="1746" actId="729"/>
        <pc:sldMkLst>
          <pc:docMk/>
          <pc:sldMk cId="614217884" sldId="294"/>
        </pc:sldMkLst>
        <pc:spChg chg="mod">
          <ac:chgData name="Domenico Toscano" userId="66e97152-0c11-4775-a5c1-33d3ecee523f" providerId="ADAL" clId="{5A68AFD6-B49E-43C1-B3F9-5FEE4B52F52F}" dt="2024-11-25T10:00:31.840" v="1638" actId="20577"/>
          <ac:spMkLst>
            <pc:docMk/>
            <pc:sldMk cId="614217884" sldId="294"/>
            <ac:spMk id="3" creationId="{5EB6A993-012F-AC3D-5779-1E15D1D87E3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BDA97-4B22-4CE9-AFB7-0048892CEDFC}" type="datetimeFigureOut">
              <a:rPr lang="it-IT" smtClean="0"/>
              <a:t>13/01/2025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8EE08-2A01-493E-90CA-8103FC3F98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259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8EE08-2A01-493E-90CA-8103FC3F980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234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8EE08-2A01-493E-90CA-8103FC3F980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0450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8EE08-2A01-493E-90CA-8103FC3F980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704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8EE08-2A01-493E-90CA-8103FC3F980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607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8EE08-2A01-493E-90CA-8103FC3F980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524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8EE08-2A01-493E-90CA-8103FC3F980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7484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D292A5-7DF0-0D66-FFC0-D94A18DAE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A056BFB-7A86-6E2F-F60F-C5D7DDBB5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E473A1-26E4-0835-7B50-F9D002395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5CB0-CA3B-49DC-8000-ACAD9A33029D}" type="datetime1">
              <a:rPr lang="it-IT" smtClean="0"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2FCB04-709E-CDEA-6063-4A730C153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A11F7E-3C6B-4BC2-17C5-3204A2EAA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00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" name="click.wav"/>
          </p:stSnd>
        </p:sndAc>
      </p:transition>
    </mc:Choice>
    <mc:Fallback xmlns="">
      <p:transition spd="slow" advTm="10000">
        <p:sndAc>
          <p:stSnd>
            <p:snd r:embed="rId3" name="click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FCEBC3-4E95-D02A-78E0-8DCA9A66A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4FC1F0D-DBFA-E960-EE8A-245BA8A89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9F689F-57B9-E436-03E9-C51FA4948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36B5-DA95-4E67-94BE-6E0418B5C881}" type="datetime1">
              <a:rPr lang="it-IT" smtClean="0"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FA2247-3F04-8D30-8F71-F85C0DBB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4E80F4-88E9-CC2D-2886-2278FA9C2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500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" name="click.wav"/>
          </p:stSnd>
        </p:sndAc>
      </p:transition>
    </mc:Choice>
    <mc:Fallback xmlns="">
      <p:transition spd="slow" advTm="10000">
        <p:sndAc>
          <p:stSnd>
            <p:snd r:embed="rId3" name="click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6E95807-BB30-B6D5-B5D2-FF2386EC4D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17F9C08-D7EB-A7FF-24ED-1761D01D9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4B5E4C-30A3-03E2-FA36-0923C1D7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7FD5-7286-4831-B2B4-9616A018A1CA}" type="datetime1">
              <a:rPr lang="it-IT" smtClean="0"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58A718-5FCC-F795-2399-D6BE5824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4126F5-4203-C477-F9E0-527A471BF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96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" name="click.wav"/>
          </p:stSnd>
        </p:sndAc>
      </p:transition>
    </mc:Choice>
    <mc:Fallback xmlns="">
      <p:transition spd="slow" advTm="10000">
        <p:sndAc>
          <p:stSnd>
            <p:snd r:embed="rId3" name="click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854DEB-65B0-51C8-509E-44BB78D38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F73260-FA17-EFBC-31CE-BE0842780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D3AB51-A587-6A64-0096-7BB83F1B0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E3A-2B51-416F-AD93-1787DAEDB5B3}" type="datetime1">
              <a:rPr lang="it-IT" smtClean="0"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5DC409-F60B-8B4E-0222-97C645D8A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1ECA3B-9CD2-4F5D-CBEC-562DCE4A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51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" name="click.wav"/>
          </p:stSnd>
        </p:sndAc>
      </p:transition>
    </mc:Choice>
    <mc:Fallback xmlns="">
      <p:transition spd="slow" advTm="10000">
        <p:sndAc>
          <p:stSnd>
            <p:snd r:embed="rId3" name="click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F61531-3D49-1ABB-DC55-9BD1D908A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B997E6-9079-0C42-81B1-A557FA602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F55D46-150E-9587-506B-34C0A30C7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3B5E-EB1B-40AF-974A-D51E97B33561}" type="datetime1">
              <a:rPr lang="it-IT" smtClean="0"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BFC047-EF98-A372-70B1-B988C51F9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7A4E17-3531-DBFD-885E-32C66CAAB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21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" name="click.wav"/>
          </p:stSnd>
        </p:sndAc>
      </p:transition>
    </mc:Choice>
    <mc:Fallback xmlns="">
      <p:transition spd="slow" advTm="10000">
        <p:sndAc>
          <p:stSnd>
            <p:snd r:embed="rId3" name="click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E24467-1AE0-09BC-2F37-8B86EEE77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CBAFAD-DF41-9EA3-84ED-10C7AEDD94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B61F920-AEC4-D2B5-54B5-E9E1F9243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94E650C-7F0B-9B9D-35D3-B186D3B25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C2CA4-0862-43EB-9EEB-663FA9B35D2E}" type="datetime1">
              <a:rPr lang="it-IT" smtClean="0"/>
              <a:t>13/01/2025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9E2282-FFF9-ABAB-8DFB-455F23669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0F8414B-183D-6C08-B6C9-9E5A9A35E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91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" name="click.wav"/>
          </p:stSnd>
        </p:sndAc>
      </p:transition>
    </mc:Choice>
    <mc:Fallback xmlns="">
      <p:transition spd="slow" advTm="10000">
        <p:sndAc>
          <p:stSnd>
            <p:snd r:embed="rId3" name="click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A8F995-B02C-5BD7-89CD-5044EF3B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2861E2-CA83-399C-D417-D53528327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2634632-E085-E95D-85C3-700412383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379E9F0-D048-2472-83B4-81B56F6D63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76FF544-ED3A-482B-9D3C-887D93BAD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C058E29-0750-9F5B-189E-42C029679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167F-B57B-4F67-934B-84ADD0109F95}" type="datetime1">
              <a:rPr lang="it-IT" smtClean="0"/>
              <a:t>13/01/2025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588DA65-7EB7-22FD-A638-FB0F2399E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2D8E9D1-0351-B0C0-2BF1-A6BEEE93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025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" name="click.wav"/>
          </p:stSnd>
        </p:sndAc>
      </p:transition>
    </mc:Choice>
    <mc:Fallback xmlns="">
      <p:transition spd="slow" advTm="10000">
        <p:sndAc>
          <p:stSnd>
            <p:snd r:embed="rId3" name="click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BF921C-A17E-5E4C-D111-6CD773BBF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13112E4-C78A-1895-BD1A-6130E1525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556C-C43F-4717-9AE6-DF18666365C5}" type="datetime1">
              <a:rPr lang="it-IT" smtClean="0"/>
              <a:t>13/01/2025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BFB909-EA00-B8CB-13FF-F1C43AB7D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E0E8FFE-023D-4EBA-1FCD-788F910D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233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" name="click.wav"/>
          </p:stSnd>
        </p:sndAc>
      </p:transition>
    </mc:Choice>
    <mc:Fallback xmlns="">
      <p:transition spd="slow" advTm="10000">
        <p:sndAc>
          <p:stSnd>
            <p:snd r:embed="rId3" name="click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F728801-C98A-3164-DCF1-A0E8D861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02044-0970-42FE-85A2-18FB8D343DCF}" type="datetime1">
              <a:rPr lang="it-IT" smtClean="0"/>
              <a:t>13/01/2025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088CC8B-D0E9-D23B-2F94-A9796279D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2DDF688-B87A-AA6F-1882-5BB14EC4C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00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" name="click.wav"/>
          </p:stSnd>
        </p:sndAc>
      </p:transition>
    </mc:Choice>
    <mc:Fallback xmlns="">
      <p:transition spd="slow" advTm="10000">
        <p:sndAc>
          <p:stSnd>
            <p:snd r:embed="rId3" name="click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AD1F4-5A33-55F2-8E89-0B4F65B8A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75A23C-4A71-1F73-7A4F-07B081C2E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24EC1D-7340-0676-F54F-1D2BD0DFC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B9F085-6110-D62A-F087-50D5E0D4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8F30-B77B-4C4A-ACC9-0B47B73F165F}" type="datetime1">
              <a:rPr lang="it-IT" smtClean="0"/>
              <a:t>13/01/2025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AC1E1D-3B33-F007-A602-8AACEB283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028822-8A8A-5FFB-9DB1-A04D3529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04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" name="click.wav"/>
          </p:stSnd>
        </p:sndAc>
      </p:transition>
    </mc:Choice>
    <mc:Fallback xmlns="">
      <p:transition spd="slow" advTm="10000">
        <p:sndAc>
          <p:stSnd>
            <p:snd r:embed="rId3" name="click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F89EF3-534D-1823-B939-1B7BAE022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0F6C32D-1BE2-4A5A-45B5-8B9286BDA0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71D7225-4FFB-CF07-711C-AEDCE7C8B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D142FE-F7F4-C10C-FB5A-FD35A2D9E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8083-8E91-405B-9234-AF83D5D0CAE8}" type="datetime1">
              <a:rPr lang="it-IT" smtClean="0"/>
              <a:t>13/01/2025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4DB380-FB0C-5BE0-3E68-77A6FC20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2BB1724-C470-EF81-C590-8F3515D03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148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" name="click.wav"/>
          </p:stSnd>
        </p:sndAc>
      </p:transition>
    </mc:Choice>
    <mc:Fallback xmlns="">
      <p:transition spd="slow" advTm="10000">
        <p:sndAc>
          <p:stSnd>
            <p:snd r:embed="rId3" name="click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EEF4DE9-BD3B-3383-5C11-B85E66B3B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1212ACF-D207-059A-3BEB-B28D3DA9D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617915-53D8-D523-7BFB-6B550E535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CBC04C-121E-4DFD-BEA9-FFF4B994F433}" type="datetime1">
              <a:rPr lang="it-IT" smtClean="0"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901140-6FB6-E7AA-D598-888CED9BD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37C51D-9159-0971-C8EE-A151C912C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2285A8-BB5B-48F3-AE75-0C0BDCDEE4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22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13" name="click.wav"/>
          </p:stSnd>
        </p:sndAc>
      </p:transition>
    </mc:Choice>
    <mc:Fallback xmlns="">
      <p:transition spd="slow" advTm="10000">
        <p:sndAc>
          <p:stSnd>
            <p:snd r:embed="rId14" name="click.wav"/>
          </p:stSnd>
        </p:sndAc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giurisprudenza.unime.it/it/didattica/orientamento/tutorato-didattico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2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3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EB2C0BF-F3E6-DB7F-FD65-50E1346F7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385" y="3358914"/>
            <a:ext cx="10809838" cy="2670694"/>
          </a:xfrm>
        </p:spPr>
        <p:txBody>
          <a:bodyPr anchor="b">
            <a:noAutofit/>
          </a:bodyPr>
          <a:lstStyle/>
          <a:p>
            <a: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Benvenuti al Dipartimento di</a:t>
            </a: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Giurisprudenza </a:t>
            </a: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 - Esami di </a:t>
            </a: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Martedì 14 GENNAIO 2025</a:t>
            </a:r>
          </a:p>
        </p:txBody>
      </p:sp>
      <p:grpSp>
        <p:nvGrpSpPr>
          <p:cNvPr id="46" name="Group 3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C0F5408D-6464-BD97-ED5E-785EDE25A39E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4117" y="1188737"/>
            <a:ext cx="7438251" cy="2249407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C46C38A-62E5-C6E2-ED45-3E3232E96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948738"/>
      </p:ext>
    </p:extLst>
  </p:cSld>
  <p:clrMapOvr>
    <a:masterClrMapping/>
  </p:clrMapOvr>
  <p:transition spd="med" advTm="5000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10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58C09370-FE40-B8E1-DFF6-FD2797E84E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643598"/>
              </p:ext>
            </p:extLst>
          </p:nvPr>
        </p:nvGraphicFramePr>
        <p:xfrm>
          <a:off x="1158843" y="2858169"/>
          <a:ext cx="9509157" cy="1804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34962">
                  <a:extLst>
                    <a:ext uri="{9D8B030D-6E8A-4147-A177-3AD203B41FA5}">
                      <a16:colId xmlns:a16="http://schemas.microsoft.com/office/drawing/2014/main" val="814924367"/>
                    </a:ext>
                  </a:extLst>
                </a:gridCol>
                <a:gridCol w="1276539">
                  <a:extLst>
                    <a:ext uri="{9D8B030D-6E8A-4147-A177-3AD203B41FA5}">
                      <a16:colId xmlns:a16="http://schemas.microsoft.com/office/drawing/2014/main" val="276848032"/>
                    </a:ext>
                  </a:extLst>
                </a:gridCol>
                <a:gridCol w="2688879">
                  <a:extLst>
                    <a:ext uri="{9D8B030D-6E8A-4147-A177-3AD203B41FA5}">
                      <a16:colId xmlns:a16="http://schemas.microsoft.com/office/drawing/2014/main" val="1688911833"/>
                    </a:ext>
                  </a:extLst>
                </a:gridCol>
                <a:gridCol w="808777">
                  <a:extLst>
                    <a:ext uri="{9D8B030D-6E8A-4147-A177-3AD203B41FA5}">
                      <a16:colId xmlns:a16="http://schemas.microsoft.com/office/drawing/2014/main" val="2046952774"/>
                    </a:ext>
                  </a:extLst>
                </a:gridCol>
              </a:tblGrid>
              <a:tr h="921339">
                <a:tc gridSpan="4">
                  <a:txBody>
                    <a:bodyPr/>
                    <a:lstStyle/>
                    <a:p>
                      <a:pPr marL="38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</a:rPr>
                        <a:t>DIRITTO DELL’INNOVAZIONE E DELLA SOST</a:t>
                      </a:r>
                      <a:r>
                        <a:rPr lang="it-IT" sz="24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ENIBILITA’ </a:t>
                      </a:r>
                    </a:p>
                    <a:p>
                      <a:pPr marL="38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(I AN</a:t>
                      </a:r>
                      <a:r>
                        <a:rPr lang="it-IT" sz="2400" kern="100" dirty="0">
                          <a:effectLst/>
                        </a:rPr>
                        <a:t>NO PERCORSO COMUNE) </a:t>
                      </a:r>
                      <a:endParaRPr lang="it-IT" sz="2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48260" marT="1397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534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889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48260" marT="1397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48260" marT="1397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 dirty="0">
                          <a:effectLst/>
                        </a:rPr>
                        <a:t>A</a:t>
                      </a:r>
                      <a:r>
                        <a:rPr lang="it-IT" sz="1400" kern="100" dirty="0">
                          <a:effectLst/>
                        </a:rPr>
                        <a:t>ULA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48260" marT="13970" marB="0"/>
                </a:tc>
                <a:tc>
                  <a:txBody>
                    <a:bodyPr/>
                    <a:lstStyle/>
                    <a:p>
                      <a:pPr marL="1905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48260" marT="13970" marB="0"/>
                </a:tc>
                <a:extLst>
                  <a:ext uri="{0D108BD9-81ED-4DB2-BD59-A6C34878D82A}">
                    <a16:rowId xmlns:a16="http://schemas.microsoft.com/office/drawing/2014/main" val="3175272056"/>
                  </a:ext>
                </a:extLst>
              </a:tr>
              <a:tr h="585789">
                <a:tc>
                  <a:txBody>
                    <a:bodyPr/>
                    <a:lstStyle/>
                    <a:p>
                      <a:pPr marL="12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DIR. TRIBUTARIO DEI MERCATI DIGITALI E DELL’AMBIENTE</a:t>
                      </a:r>
                    </a:p>
                  </a:txBody>
                  <a:tcPr marL="42545" marR="48260" marT="13970" marB="0"/>
                </a:tc>
                <a:tc>
                  <a:txBody>
                    <a:bodyPr/>
                    <a:lstStyle/>
                    <a:p>
                      <a:pPr marL="127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L. NICOTINA</a:t>
                      </a:r>
                    </a:p>
                  </a:txBody>
                  <a:tcPr marL="42545" marR="48260" marT="1397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4</a:t>
                      </a:r>
                    </a:p>
                  </a:txBody>
                  <a:tcPr marL="42545" marR="48260" marT="13970" marB="0" anchor="ctr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42545" marR="48260" marT="13970" marB="0" anchor="ctr"/>
                </a:tc>
                <a:extLst>
                  <a:ext uri="{0D108BD9-81ED-4DB2-BD59-A6C34878D82A}">
                    <a16:rowId xmlns:a16="http://schemas.microsoft.com/office/drawing/2014/main" val="204417881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8C35A361-A81B-0A52-A20B-F600DBA59CCE}"/>
              </a:ext>
            </a:extLst>
          </p:cNvPr>
          <p:cNvSpPr txBox="1"/>
          <p:nvPr/>
        </p:nvSpPr>
        <p:spPr>
          <a:xfrm>
            <a:off x="2706986" y="1777670"/>
            <a:ext cx="7051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14 GENNAIO 2025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783774735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11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CE68CF0-DC77-A165-1846-FCFFEC727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690595"/>
              </p:ext>
            </p:extLst>
          </p:nvPr>
        </p:nvGraphicFramePr>
        <p:xfrm>
          <a:off x="796705" y="2766678"/>
          <a:ext cx="10569989" cy="2486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7037">
                  <a:extLst>
                    <a:ext uri="{9D8B030D-6E8A-4147-A177-3AD203B41FA5}">
                      <a16:colId xmlns:a16="http://schemas.microsoft.com/office/drawing/2014/main" val="3458116121"/>
                    </a:ext>
                  </a:extLst>
                </a:gridCol>
                <a:gridCol w="1508076">
                  <a:extLst>
                    <a:ext uri="{9D8B030D-6E8A-4147-A177-3AD203B41FA5}">
                      <a16:colId xmlns:a16="http://schemas.microsoft.com/office/drawing/2014/main" val="3823371155"/>
                    </a:ext>
                  </a:extLst>
                </a:gridCol>
                <a:gridCol w="3194624">
                  <a:extLst>
                    <a:ext uri="{9D8B030D-6E8A-4147-A177-3AD203B41FA5}">
                      <a16:colId xmlns:a16="http://schemas.microsoft.com/office/drawing/2014/main" val="2755873607"/>
                    </a:ext>
                  </a:extLst>
                </a:gridCol>
                <a:gridCol w="620252">
                  <a:extLst>
                    <a:ext uri="{9D8B030D-6E8A-4147-A177-3AD203B41FA5}">
                      <a16:colId xmlns:a16="http://schemas.microsoft.com/office/drawing/2014/main" val="3989248445"/>
                    </a:ext>
                  </a:extLst>
                </a:gridCol>
              </a:tblGrid>
              <a:tr h="713112">
                <a:tc gridSpan="4">
                  <a:txBody>
                    <a:bodyPr/>
                    <a:lstStyle/>
                    <a:p>
                      <a:pPr marR="177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</a:rPr>
                        <a:t>DIRITTO DELL’INNOVAZIONE E DELLA SOSTENIBILITA’  </a:t>
                      </a:r>
                    </a:p>
                    <a:p>
                      <a:pPr marR="158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</a:rPr>
                        <a:t>PERCORSO INNOVAZIONE E </a:t>
                      </a:r>
                      <a:r>
                        <a:rPr lang="it-IT" sz="20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DIGITALIZZAZIONE (II</a:t>
                      </a:r>
                      <a:r>
                        <a:rPr lang="it-IT" sz="2000" kern="100" dirty="0">
                          <a:effectLst/>
                        </a:rPr>
                        <a:t> ANNO) </a:t>
                      </a:r>
                      <a:endParaRPr lang="it-IT" sz="2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70165"/>
                  </a:ext>
                </a:extLst>
              </a:tr>
              <a:tr h="466759">
                <a:tc>
                  <a:txBody>
                    <a:bodyPr/>
                    <a:lstStyle/>
                    <a:p>
                      <a:pPr marL="4699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4699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>
                  <a:txBody>
                    <a:bodyPr/>
                    <a:lstStyle/>
                    <a:p>
                      <a:pPr marL="0" marR="1587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extLst>
                  <a:ext uri="{0D108BD9-81ED-4DB2-BD59-A6C34878D82A}">
                    <a16:rowId xmlns:a16="http://schemas.microsoft.com/office/drawing/2014/main" val="4049940279"/>
                  </a:ext>
                </a:extLst>
              </a:tr>
              <a:tr h="2571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extLst>
                  <a:ext uri="{0D108BD9-81ED-4DB2-BD59-A6C34878D82A}">
                    <a16:rowId xmlns:a16="http://schemas.microsoft.com/office/drawing/2014/main" val="3952803450"/>
                  </a:ext>
                </a:extLst>
              </a:tr>
              <a:tr h="2571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>
                  <a:txBody>
                    <a:bodyPr/>
                    <a:lstStyle/>
                    <a:p>
                      <a:pPr marL="2794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extLst>
                  <a:ext uri="{0D108BD9-81ED-4DB2-BD59-A6C34878D82A}">
                    <a16:rowId xmlns:a16="http://schemas.microsoft.com/office/drawing/2014/main" val="3684696536"/>
                  </a:ext>
                </a:extLst>
              </a:tr>
              <a:tr h="6933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44450" marR="29210" marT="17780" marB="0"/>
                </a:tc>
                <a:extLst>
                  <a:ext uri="{0D108BD9-81ED-4DB2-BD59-A6C34878D82A}">
                    <a16:rowId xmlns:a16="http://schemas.microsoft.com/office/drawing/2014/main" val="2891847299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951BCBBC-36A9-68C0-3EBB-99A11DE3ED46}"/>
              </a:ext>
            </a:extLst>
          </p:cNvPr>
          <p:cNvSpPr txBox="1"/>
          <p:nvPr/>
        </p:nvSpPr>
        <p:spPr>
          <a:xfrm>
            <a:off x="3058562" y="1733824"/>
            <a:ext cx="7016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94190385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12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6090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ABD5D1A6-3701-BCC6-DFD9-474C5906C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092894"/>
              </p:ext>
            </p:extLst>
          </p:nvPr>
        </p:nvGraphicFramePr>
        <p:xfrm>
          <a:off x="995881" y="2881765"/>
          <a:ext cx="10314543" cy="22497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5612">
                  <a:extLst>
                    <a:ext uri="{9D8B030D-6E8A-4147-A177-3AD203B41FA5}">
                      <a16:colId xmlns:a16="http://schemas.microsoft.com/office/drawing/2014/main" val="2510774789"/>
                    </a:ext>
                  </a:extLst>
                </a:gridCol>
                <a:gridCol w="1288947">
                  <a:extLst>
                    <a:ext uri="{9D8B030D-6E8A-4147-A177-3AD203B41FA5}">
                      <a16:colId xmlns:a16="http://schemas.microsoft.com/office/drawing/2014/main" val="2910096215"/>
                    </a:ext>
                  </a:extLst>
                </a:gridCol>
                <a:gridCol w="2844888">
                  <a:extLst>
                    <a:ext uri="{9D8B030D-6E8A-4147-A177-3AD203B41FA5}">
                      <a16:colId xmlns:a16="http://schemas.microsoft.com/office/drawing/2014/main" val="2038393855"/>
                    </a:ext>
                  </a:extLst>
                </a:gridCol>
                <a:gridCol w="555096">
                  <a:extLst>
                    <a:ext uri="{9D8B030D-6E8A-4147-A177-3AD203B41FA5}">
                      <a16:colId xmlns:a16="http://schemas.microsoft.com/office/drawing/2014/main" val="2295998378"/>
                    </a:ext>
                  </a:extLst>
                </a:gridCol>
              </a:tblGrid>
              <a:tr h="549628">
                <a:tc gridSpan="4">
                  <a:txBody>
                    <a:bodyPr/>
                    <a:lstStyle/>
                    <a:p>
                      <a:pPr marL="31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</a:rPr>
                        <a:t>DIRITTO DELL’INNOVAZIONE E DELLA SOST</a:t>
                      </a:r>
                      <a:r>
                        <a:rPr lang="it-IT" sz="20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ENIBILITA’   PE</a:t>
                      </a:r>
                      <a:r>
                        <a:rPr lang="it-IT" sz="2000" kern="100" dirty="0">
                          <a:effectLst/>
                        </a:rPr>
                        <a:t>RCORSO SOSTENIBILITA’</a:t>
                      </a:r>
                    </a:p>
                    <a:p>
                      <a:pPr marL="31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</a:rPr>
                        <a:t> (II ANNO) </a:t>
                      </a:r>
                      <a:endParaRPr lang="it-IT" sz="2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630375"/>
                  </a:ext>
                </a:extLst>
              </a:tr>
              <a:tr h="373798">
                <a:tc>
                  <a:txBody>
                    <a:bodyPr/>
                    <a:lstStyle/>
                    <a:p>
                      <a:pPr marL="4699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4699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 marL="254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 marL="1905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19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extLst>
                  <a:ext uri="{0D108BD9-81ED-4DB2-BD59-A6C34878D82A}">
                    <a16:rowId xmlns:a16="http://schemas.microsoft.com/office/drawing/2014/main" val="1846576539"/>
                  </a:ext>
                </a:extLst>
              </a:tr>
              <a:tr h="4763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extLst>
                  <a:ext uri="{0D108BD9-81ED-4DB2-BD59-A6C34878D82A}">
                    <a16:rowId xmlns:a16="http://schemas.microsoft.com/office/drawing/2014/main" val="414089425"/>
                  </a:ext>
                </a:extLst>
              </a:tr>
              <a:tr h="1685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effectLst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lphaUcPeriod"/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extLst>
                  <a:ext uri="{0D108BD9-81ED-4DB2-BD59-A6C34878D82A}">
                    <a16:rowId xmlns:a16="http://schemas.microsoft.com/office/drawing/2014/main" val="413657708"/>
                  </a:ext>
                </a:extLst>
              </a:tr>
              <a:tr h="2790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effectLst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8260" marT="10160" marB="0"/>
                </a:tc>
                <a:extLst>
                  <a:ext uri="{0D108BD9-81ED-4DB2-BD59-A6C34878D82A}">
                    <a16:rowId xmlns:a16="http://schemas.microsoft.com/office/drawing/2014/main" val="2921806907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1490E0-66EC-CEC9-B021-02E5748AF6A0}"/>
              </a:ext>
            </a:extLst>
          </p:cNvPr>
          <p:cNvSpPr txBox="1"/>
          <p:nvPr/>
        </p:nvSpPr>
        <p:spPr>
          <a:xfrm>
            <a:off x="3141552" y="1786346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767646790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13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A31B6D9-A266-17EF-31D5-B0F9622C0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086302"/>
              </p:ext>
            </p:extLst>
          </p:nvPr>
        </p:nvGraphicFramePr>
        <p:xfrm>
          <a:off x="1095469" y="2405242"/>
          <a:ext cx="9975805" cy="3193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32903">
                  <a:extLst>
                    <a:ext uri="{9D8B030D-6E8A-4147-A177-3AD203B41FA5}">
                      <a16:colId xmlns:a16="http://schemas.microsoft.com/office/drawing/2014/main" val="3117191358"/>
                    </a:ext>
                  </a:extLst>
                </a:gridCol>
                <a:gridCol w="1240325">
                  <a:extLst>
                    <a:ext uri="{9D8B030D-6E8A-4147-A177-3AD203B41FA5}">
                      <a16:colId xmlns:a16="http://schemas.microsoft.com/office/drawing/2014/main" val="297921874"/>
                    </a:ext>
                  </a:extLst>
                </a:gridCol>
                <a:gridCol w="2851842">
                  <a:extLst>
                    <a:ext uri="{9D8B030D-6E8A-4147-A177-3AD203B41FA5}">
                      <a16:colId xmlns:a16="http://schemas.microsoft.com/office/drawing/2014/main" val="2881796272"/>
                    </a:ext>
                  </a:extLst>
                </a:gridCol>
                <a:gridCol w="650735">
                  <a:extLst>
                    <a:ext uri="{9D8B030D-6E8A-4147-A177-3AD203B41FA5}">
                      <a16:colId xmlns:a16="http://schemas.microsoft.com/office/drawing/2014/main" val="3169475497"/>
                    </a:ext>
                  </a:extLst>
                </a:gridCol>
              </a:tblGrid>
              <a:tr h="748365">
                <a:tc gridSpan="4">
                  <a:txBody>
                    <a:bodyPr/>
                    <a:lstStyle/>
                    <a:p>
                      <a:pPr marR="1016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</a:rPr>
                        <a:t>TRANSNATIONAL AND </a:t>
                      </a:r>
                      <a:r>
                        <a:rPr lang="en-US" sz="20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EUROPEAN LEGA</a:t>
                      </a:r>
                      <a:r>
                        <a:rPr lang="en-US" sz="2000" kern="100" dirty="0">
                          <a:effectLst/>
                        </a:rPr>
                        <a:t>L STUDIES </a:t>
                      </a:r>
                      <a:endParaRPr lang="it-IT" sz="2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651259"/>
                  </a:ext>
                </a:extLst>
              </a:tr>
              <a:tr h="610997">
                <a:tc>
                  <a:txBody>
                    <a:bodyPr/>
                    <a:lstStyle/>
                    <a:p>
                      <a:pPr marL="4889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L="0" marR="1397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L="0" marR="1206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extLst>
                  <a:ext uri="{0D108BD9-81ED-4DB2-BD59-A6C34878D82A}">
                    <a16:rowId xmlns:a16="http://schemas.microsoft.com/office/drawing/2014/main" val="2085868482"/>
                  </a:ext>
                </a:extLst>
              </a:tr>
              <a:tr h="610997">
                <a:tc>
                  <a:txBody>
                    <a:bodyPr/>
                    <a:lstStyle/>
                    <a:p>
                      <a:pPr marL="7937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extLst>
                  <a:ext uri="{0D108BD9-81ED-4DB2-BD59-A6C34878D82A}">
                    <a16:rowId xmlns:a16="http://schemas.microsoft.com/office/drawing/2014/main" val="1628126030"/>
                  </a:ext>
                </a:extLst>
              </a:tr>
              <a:tr h="610997">
                <a:tc>
                  <a:txBody>
                    <a:bodyPr/>
                    <a:lstStyle/>
                    <a:p>
                      <a:pPr marL="349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extLst>
                  <a:ext uri="{0D108BD9-81ED-4DB2-BD59-A6C34878D82A}">
                    <a16:rowId xmlns:a16="http://schemas.microsoft.com/office/drawing/2014/main" val="2694949563"/>
                  </a:ext>
                </a:extLst>
              </a:tr>
              <a:tr h="612345">
                <a:tc>
                  <a:txBody>
                    <a:bodyPr/>
                    <a:lstStyle/>
                    <a:p>
                      <a:pPr marL="349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extLst>
                  <a:ext uri="{0D108BD9-81ED-4DB2-BD59-A6C34878D82A}">
                    <a16:rowId xmlns:a16="http://schemas.microsoft.com/office/drawing/2014/main" val="1443742681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C6AAB0DF-F874-DC5A-B9FF-A7CFE0F868B7}"/>
              </a:ext>
            </a:extLst>
          </p:cNvPr>
          <p:cNvSpPr txBox="1"/>
          <p:nvPr/>
        </p:nvSpPr>
        <p:spPr>
          <a:xfrm>
            <a:off x="2154725" y="1719072"/>
            <a:ext cx="6246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ESAMI di </a:t>
            </a:r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Martedì </a:t>
            </a:r>
            <a:endParaRPr lang="it-IT" sz="28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64395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14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496E40EE-B7C4-77F6-0D90-319C457CB7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370253"/>
              </p:ext>
            </p:extLst>
          </p:nvPr>
        </p:nvGraphicFramePr>
        <p:xfrm>
          <a:off x="1122630" y="2761307"/>
          <a:ext cx="9802448" cy="2097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2322">
                  <a:extLst>
                    <a:ext uri="{9D8B030D-6E8A-4147-A177-3AD203B41FA5}">
                      <a16:colId xmlns:a16="http://schemas.microsoft.com/office/drawing/2014/main" val="1018968789"/>
                    </a:ext>
                  </a:extLst>
                </a:gridCol>
                <a:gridCol w="1520248">
                  <a:extLst>
                    <a:ext uri="{9D8B030D-6E8A-4147-A177-3AD203B41FA5}">
                      <a16:colId xmlns:a16="http://schemas.microsoft.com/office/drawing/2014/main" val="3118684605"/>
                    </a:ext>
                  </a:extLst>
                </a:gridCol>
                <a:gridCol w="2883366">
                  <a:extLst>
                    <a:ext uri="{9D8B030D-6E8A-4147-A177-3AD203B41FA5}">
                      <a16:colId xmlns:a16="http://schemas.microsoft.com/office/drawing/2014/main" val="1037984628"/>
                    </a:ext>
                  </a:extLst>
                </a:gridCol>
                <a:gridCol w="726512">
                  <a:extLst>
                    <a:ext uri="{9D8B030D-6E8A-4147-A177-3AD203B41FA5}">
                      <a16:colId xmlns:a16="http://schemas.microsoft.com/office/drawing/2014/main" val="3122393677"/>
                    </a:ext>
                  </a:extLst>
                </a:gridCol>
              </a:tblGrid>
              <a:tr h="786479">
                <a:tc gridSpan="4">
                  <a:txBody>
                    <a:bodyPr/>
                    <a:lstStyle/>
                    <a:p>
                      <a:pPr marR="1016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</a:rPr>
                        <a:t>CONSULENTE DEL LAVORO E SCIENZE DE</a:t>
                      </a:r>
                      <a:r>
                        <a:rPr lang="it-IT" sz="24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 SERVIZI GIU</a:t>
                      </a:r>
                      <a:r>
                        <a:rPr lang="it-IT" sz="2400" kern="100" dirty="0">
                          <a:effectLst/>
                        </a:rPr>
                        <a:t>RIDICI (PERCORSO COMUNE) </a:t>
                      </a:r>
                      <a:endParaRPr lang="it-IT" sz="2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4925" marT="889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023060"/>
                  </a:ext>
                </a:extLst>
              </a:tr>
              <a:tr h="232134">
                <a:tc>
                  <a:txBody>
                    <a:bodyPr/>
                    <a:lstStyle/>
                    <a:p>
                      <a:pPr marL="4699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 marL="0" marR="1206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4925" marT="8890" marB="0"/>
                </a:tc>
                <a:extLst>
                  <a:ext uri="{0D108BD9-81ED-4DB2-BD59-A6C34878D82A}">
                    <a16:rowId xmlns:a16="http://schemas.microsoft.com/office/drawing/2014/main" val="3368405715"/>
                  </a:ext>
                </a:extLst>
              </a:tr>
              <a:tr h="204889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STORIA DEL DIRITTO ITALIANO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G. PACE GRAVINA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5 S. PUGLIATTI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4121705484"/>
                  </a:ext>
                </a:extLst>
              </a:tr>
              <a:tr h="224253">
                <a:tc>
                  <a:txBody>
                    <a:bodyPr/>
                    <a:lstStyle/>
                    <a:p>
                      <a:pPr marL="7937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DIRITTO TRIBUTARIO</a:t>
                      </a:r>
                    </a:p>
                  </a:txBody>
                  <a:tcPr marL="42545" marR="29845" marT="8890" marB="0" anchor="ctr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13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A. BUCCISANO</a:t>
                      </a:r>
                    </a:p>
                  </a:txBody>
                  <a:tcPr marL="42545" marR="29845" marT="889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4</a:t>
                      </a:r>
                    </a:p>
                  </a:txBody>
                  <a:tcPr marL="42545" marR="29845" marT="8890" marB="0" anchor="ctr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7000"/>
                        </a:lnSpc>
                        <a:spcAft>
                          <a:spcPts val="120"/>
                        </a:spcAft>
                      </a:pPr>
                      <a:r>
                        <a:rPr lang="it-IT" sz="1400" b="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42545" marR="29845" marT="8890" marB="0"/>
                </a:tc>
                <a:extLst>
                  <a:ext uri="{0D108BD9-81ED-4DB2-BD59-A6C34878D82A}">
                    <a16:rowId xmlns:a16="http://schemas.microsoft.com/office/drawing/2014/main" val="2177288330"/>
                  </a:ext>
                </a:extLst>
              </a:tr>
              <a:tr h="396291">
                <a:tc>
                  <a:txBody>
                    <a:bodyPr/>
                    <a:lstStyle/>
                    <a:p>
                      <a:pPr marL="5461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DIRITTO DELL’ECONOMIA E LAB. DEI CONTRATTI D’IMPRESA</a:t>
                      </a:r>
                    </a:p>
                  </a:txBody>
                  <a:tcPr marL="42545" marR="42545" marT="10160" marB="0"/>
                </a:tc>
                <a:tc>
                  <a:txBody>
                    <a:bodyPr/>
                    <a:lstStyle/>
                    <a:p>
                      <a:pPr marR="50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B. RUSSO</a:t>
                      </a:r>
                    </a:p>
                  </a:txBody>
                  <a:tcPr marL="42545" marR="42545" marT="1016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 dirty="0">
                          <a:solidFill>
                            <a:srgbClr val="000000"/>
                          </a:solidFill>
                          <a:effectLst/>
                          <a:latin typeface="Aptos (Corpo)"/>
                          <a:ea typeface="Calibri" panose="020F0502020204030204" pitchFamily="34" charset="0"/>
                        </a:rPr>
                        <a:t>Dip. di Economia</a:t>
                      </a:r>
                    </a:p>
                  </a:txBody>
                  <a:tcPr marL="42545" marR="29845" marT="8890" marB="0"/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10,00</a:t>
                      </a:r>
                    </a:p>
                  </a:txBody>
                  <a:tcPr marL="42545" marR="29845" marT="8890" marB="0"/>
                </a:tc>
                <a:extLst>
                  <a:ext uri="{0D108BD9-81ED-4DB2-BD59-A6C34878D82A}">
                    <a16:rowId xmlns:a16="http://schemas.microsoft.com/office/drawing/2014/main" val="396198837"/>
                  </a:ext>
                </a:extLst>
              </a:tr>
              <a:tr h="2242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4925" marT="8890" marB="0"/>
                </a:tc>
                <a:extLst>
                  <a:ext uri="{0D108BD9-81ED-4DB2-BD59-A6C34878D82A}">
                    <a16:rowId xmlns:a16="http://schemas.microsoft.com/office/drawing/2014/main" val="712161698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3F9304D6-5BB1-BD89-FF07-BD9B577F96CD}"/>
              </a:ext>
            </a:extLst>
          </p:cNvPr>
          <p:cNvSpPr txBox="1"/>
          <p:nvPr/>
        </p:nvSpPr>
        <p:spPr>
          <a:xfrm>
            <a:off x="2417275" y="1719072"/>
            <a:ext cx="65637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pPr algn="ctr"/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14 GENNAIO 2025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0610124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15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EF666F2-A214-43CE-2A30-B3F5B3705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420470"/>
              </p:ext>
            </p:extLst>
          </p:nvPr>
        </p:nvGraphicFramePr>
        <p:xfrm>
          <a:off x="1023042" y="2836129"/>
          <a:ext cx="9664924" cy="1543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8748">
                  <a:extLst>
                    <a:ext uri="{9D8B030D-6E8A-4147-A177-3AD203B41FA5}">
                      <a16:colId xmlns:a16="http://schemas.microsoft.com/office/drawing/2014/main" val="2346960437"/>
                    </a:ext>
                  </a:extLst>
                </a:gridCol>
                <a:gridCol w="1439501">
                  <a:extLst>
                    <a:ext uri="{9D8B030D-6E8A-4147-A177-3AD203B41FA5}">
                      <a16:colId xmlns:a16="http://schemas.microsoft.com/office/drawing/2014/main" val="2587190033"/>
                    </a:ext>
                  </a:extLst>
                </a:gridCol>
                <a:gridCol w="2996697">
                  <a:extLst>
                    <a:ext uri="{9D8B030D-6E8A-4147-A177-3AD203B41FA5}">
                      <a16:colId xmlns:a16="http://schemas.microsoft.com/office/drawing/2014/main" val="2338094020"/>
                    </a:ext>
                  </a:extLst>
                </a:gridCol>
                <a:gridCol w="529978">
                  <a:extLst>
                    <a:ext uri="{9D8B030D-6E8A-4147-A177-3AD203B41FA5}">
                      <a16:colId xmlns:a16="http://schemas.microsoft.com/office/drawing/2014/main" val="798132533"/>
                    </a:ext>
                  </a:extLst>
                </a:gridCol>
              </a:tblGrid>
              <a:tr h="346063">
                <a:tc gridSpan="4">
                  <a:txBody>
                    <a:bodyPr/>
                    <a:lstStyle/>
                    <a:p>
                      <a:pPr marR="1143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</a:rPr>
                        <a:t>CONSULENTE DEL LAVORO</a:t>
                      </a:r>
                      <a:endParaRPr lang="it-IT" sz="2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29845" marT="889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845456"/>
                  </a:ext>
                </a:extLst>
              </a:tr>
              <a:tr h="245197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29845" marT="8890" marB="0"/>
                </a:tc>
                <a:tc>
                  <a:txBody>
                    <a:bodyPr/>
                    <a:lstStyle/>
                    <a:p>
                      <a:pPr marR="158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29845" marT="889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 dirty="0">
                          <a:effectLst/>
                        </a:rPr>
                        <a:t>A</a:t>
                      </a:r>
                      <a:r>
                        <a:rPr lang="it-IT" sz="1400" kern="100" dirty="0">
                          <a:effectLst/>
                        </a:rPr>
                        <a:t>ULA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29845" marT="8890" marB="0"/>
                </a:tc>
                <a:tc>
                  <a:txBody>
                    <a:bodyPr/>
                    <a:lstStyle/>
                    <a:p>
                      <a:pPr marL="0" marR="1651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29845" marT="8890" marB="0"/>
                </a:tc>
                <a:extLst>
                  <a:ext uri="{0D108BD9-81ED-4DB2-BD59-A6C34878D82A}">
                    <a16:rowId xmlns:a16="http://schemas.microsoft.com/office/drawing/2014/main" val="3410452500"/>
                  </a:ext>
                </a:extLst>
              </a:tr>
              <a:tr h="246944">
                <a:tc>
                  <a:txBody>
                    <a:bodyPr/>
                    <a:lstStyle/>
                    <a:p>
                      <a:pPr marL="7937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DIRITTO TRIBUTARIO</a:t>
                      </a:r>
                    </a:p>
                  </a:txBody>
                  <a:tcPr marL="42545" marR="29845" marT="8890" marB="0" anchor="ctr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13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A. BUCCISANO</a:t>
                      </a:r>
                    </a:p>
                  </a:txBody>
                  <a:tcPr marL="42545" marR="29845" marT="889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4</a:t>
                      </a:r>
                    </a:p>
                  </a:txBody>
                  <a:tcPr marL="42545" marR="29845" marT="8890" marB="0" anchor="ctr"/>
                </a:tc>
                <a:tc>
                  <a:txBody>
                    <a:bodyPr/>
                    <a:lstStyle/>
                    <a:p>
                      <a:pPr marR="17145" algn="ctr">
                        <a:lnSpc>
                          <a:spcPct val="107000"/>
                        </a:lnSpc>
                        <a:spcAft>
                          <a:spcPts val="120"/>
                        </a:spcAft>
                      </a:pPr>
                      <a:r>
                        <a:rPr lang="it-IT" sz="1400" b="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42545" marR="29845" marT="8890" marB="0"/>
                </a:tc>
                <a:extLst>
                  <a:ext uri="{0D108BD9-81ED-4DB2-BD59-A6C34878D82A}">
                    <a16:rowId xmlns:a16="http://schemas.microsoft.com/office/drawing/2014/main" val="3915233471"/>
                  </a:ext>
                </a:extLst>
              </a:tr>
              <a:tr h="245741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STORIA DEL DIRITTO ITALIANO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G. PACE GRAVINA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5 S. PUGLIATTI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604580466"/>
                  </a:ext>
                </a:extLst>
              </a:tr>
              <a:tr h="412131">
                <a:tc>
                  <a:txBody>
                    <a:bodyPr/>
                    <a:lstStyle/>
                    <a:p>
                      <a:pPr marL="5461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DIRITTO DELL’ECONOMIA E LAB. DEI CONTRATTI D’IMPRESA</a:t>
                      </a:r>
                    </a:p>
                  </a:txBody>
                  <a:tcPr marL="42545" marR="42545" marT="10160" marB="0"/>
                </a:tc>
                <a:tc>
                  <a:txBody>
                    <a:bodyPr/>
                    <a:lstStyle/>
                    <a:p>
                      <a:pPr marR="50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B. RUSSO</a:t>
                      </a:r>
                    </a:p>
                  </a:txBody>
                  <a:tcPr marL="42545" marR="42545" marT="1016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 dirty="0">
                          <a:solidFill>
                            <a:srgbClr val="000000"/>
                          </a:solidFill>
                          <a:effectLst/>
                          <a:latin typeface="Aptos (Corpo)"/>
                          <a:ea typeface="Calibri" panose="020F0502020204030204" pitchFamily="34" charset="0"/>
                        </a:rPr>
                        <a:t>Dip. di Economia</a:t>
                      </a:r>
                    </a:p>
                  </a:txBody>
                  <a:tcPr marL="42545" marR="29845" marT="8890" marB="0"/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10,00</a:t>
                      </a:r>
                    </a:p>
                  </a:txBody>
                  <a:tcPr marL="42545" marR="29845" marT="8890" marB="0"/>
                </a:tc>
                <a:extLst>
                  <a:ext uri="{0D108BD9-81ED-4DB2-BD59-A6C34878D82A}">
                    <a16:rowId xmlns:a16="http://schemas.microsoft.com/office/drawing/2014/main" val="171917159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0A376DF3-A657-F22A-B062-1315F10B9FA1}"/>
              </a:ext>
            </a:extLst>
          </p:cNvPr>
          <p:cNvSpPr txBox="1"/>
          <p:nvPr/>
        </p:nvSpPr>
        <p:spPr>
          <a:xfrm>
            <a:off x="2227152" y="1647733"/>
            <a:ext cx="79308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pPr algn="ctr"/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14 GENNAIO 2025</a:t>
            </a:r>
            <a:endParaRPr lang="it-IT" sz="28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582530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16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F1257EC-3C3E-9245-ABD5-270E55E0C8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411059"/>
              </p:ext>
            </p:extLst>
          </p:nvPr>
        </p:nvGraphicFramePr>
        <p:xfrm>
          <a:off x="787652" y="3062834"/>
          <a:ext cx="10325826" cy="2096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4599">
                  <a:extLst>
                    <a:ext uri="{9D8B030D-6E8A-4147-A177-3AD203B41FA5}">
                      <a16:colId xmlns:a16="http://schemas.microsoft.com/office/drawing/2014/main" val="1762282272"/>
                    </a:ext>
                  </a:extLst>
                </a:gridCol>
                <a:gridCol w="1558216">
                  <a:extLst>
                    <a:ext uri="{9D8B030D-6E8A-4147-A177-3AD203B41FA5}">
                      <a16:colId xmlns:a16="http://schemas.microsoft.com/office/drawing/2014/main" val="252214326"/>
                    </a:ext>
                  </a:extLst>
                </a:gridCol>
                <a:gridCol w="2749794">
                  <a:extLst>
                    <a:ext uri="{9D8B030D-6E8A-4147-A177-3AD203B41FA5}">
                      <a16:colId xmlns:a16="http://schemas.microsoft.com/office/drawing/2014/main" val="987810386"/>
                    </a:ext>
                  </a:extLst>
                </a:gridCol>
                <a:gridCol w="683217">
                  <a:extLst>
                    <a:ext uri="{9D8B030D-6E8A-4147-A177-3AD203B41FA5}">
                      <a16:colId xmlns:a16="http://schemas.microsoft.com/office/drawing/2014/main" val="605630558"/>
                    </a:ext>
                  </a:extLst>
                </a:gridCol>
              </a:tblGrid>
              <a:tr h="558961">
                <a:tc gridSpan="4">
                  <a:txBody>
                    <a:bodyPr/>
                    <a:lstStyle/>
                    <a:p>
                      <a:pPr marR="698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</a:rPr>
                        <a:t>CONSULENTE DEL LAVORO (III</a:t>
                      </a:r>
                      <a:r>
                        <a:rPr lang="it-IT" sz="2000" kern="100" baseline="-25000" dirty="0">
                          <a:effectLst/>
                        </a:rPr>
                        <a:t> </a:t>
                      </a:r>
                      <a:r>
                        <a:rPr lang="it-IT" sz="2000" kern="100" dirty="0">
                          <a:effectLst/>
                        </a:rPr>
                        <a:t>ANNO) </a:t>
                      </a:r>
                      <a:endParaRPr lang="it-IT" sz="2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237430"/>
                  </a:ext>
                </a:extLst>
              </a:tr>
              <a:tr h="466637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L="0" marR="1270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00" dirty="0">
                          <a:effectLst/>
                        </a:rPr>
                        <a:t>D</a:t>
                      </a:r>
                      <a:r>
                        <a:rPr lang="it-IT" sz="1200" kern="100" dirty="0">
                          <a:effectLst/>
                        </a:rPr>
                        <a:t>OCENTE</a:t>
                      </a:r>
                      <a:r>
                        <a:rPr lang="it-IT" sz="1800" kern="100" dirty="0">
                          <a:effectLst/>
                        </a:rPr>
                        <a:t> </a:t>
                      </a: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127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L="0" marR="889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889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extLst>
                  <a:ext uri="{0D108BD9-81ED-4DB2-BD59-A6C34878D82A}">
                    <a16:rowId xmlns:a16="http://schemas.microsoft.com/office/drawing/2014/main" val="189693749"/>
                  </a:ext>
                </a:extLst>
              </a:tr>
              <a:tr h="456360">
                <a:tc>
                  <a:txBody>
                    <a:bodyPr/>
                    <a:lstStyle/>
                    <a:p>
                      <a:pPr marL="7937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 anchor="ctr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 anchor="ctr"/>
                </a:tc>
                <a:extLst>
                  <a:ext uri="{0D108BD9-81ED-4DB2-BD59-A6C34878D82A}">
                    <a16:rowId xmlns:a16="http://schemas.microsoft.com/office/drawing/2014/main" val="890159890"/>
                  </a:ext>
                </a:extLst>
              </a:tr>
              <a:tr h="456360">
                <a:tc>
                  <a:txBody>
                    <a:bodyPr/>
                    <a:lstStyle/>
                    <a:p>
                      <a:pPr marL="349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/>
                </a:tc>
                <a:tc>
                  <a:txBody>
                    <a:bodyPr/>
                    <a:lstStyle/>
                    <a:p>
                      <a:pPr marL="12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 anchor="ctr"/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34925" marT="10160" marB="0" anchor="ctr"/>
                </a:tc>
                <a:extLst>
                  <a:ext uri="{0D108BD9-81ED-4DB2-BD59-A6C34878D82A}">
                    <a16:rowId xmlns:a16="http://schemas.microsoft.com/office/drawing/2014/main" val="357041210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8DD94650-677F-6C6A-1247-1ED6C91957B9}"/>
              </a:ext>
            </a:extLst>
          </p:cNvPr>
          <p:cNvSpPr txBox="1"/>
          <p:nvPr/>
        </p:nvSpPr>
        <p:spPr>
          <a:xfrm>
            <a:off x="2163778" y="1698200"/>
            <a:ext cx="6664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</a:t>
            </a:r>
            <a:endParaRPr lang="it-IT" sz="28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51473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17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F33780A5-F1D1-6A44-CB43-5EDFF15606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40103"/>
              </p:ext>
            </p:extLst>
          </p:nvPr>
        </p:nvGraphicFramePr>
        <p:xfrm>
          <a:off x="733331" y="2990734"/>
          <a:ext cx="10337052" cy="2030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0887">
                  <a:extLst>
                    <a:ext uri="{9D8B030D-6E8A-4147-A177-3AD203B41FA5}">
                      <a16:colId xmlns:a16="http://schemas.microsoft.com/office/drawing/2014/main" val="3534733053"/>
                    </a:ext>
                  </a:extLst>
                </a:gridCol>
                <a:gridCol w="1421394">
                  <a:extLst>
                    <a:ext uri="{9D8B030D-6E8A-4147-A177-3AD203B41FA5}">
                      <a16:colId xmlns:a16="http://schemas.microsoft.com/office/drawing/2014/main" val="3268964825"/>
                    </a:ext>
                  </a:extLst>
                </a:gridCol>
                <a:gridCol w="3168713">
                  <a:extLst>
                    <a:ext uri="{9D8B030D-6E8A-4147-A177-3AD203B41FA5}">
                      <a16:colId xmlns:a16="http://schemas.microsoft.com/office/drawing/2014/main" val="1476965111"/>
                    </a:ext>
                  </a:extLst>
                </a:gridCol>
                <a:gridCol w="686058">
                  <a:extLst>
                    <a:ext uri="{9D8B030D-6E8A-4147-A177-3AD203B41FA5}">
                      <a16:colId xmlns:a16="http://schemas.microsoft.com/office/drawing/2014/main" val="1361909281"/>
                    </a:ext>
                  </a:extLst>
                </a:gridCol>
              </a:tblGrid>
              <a:tr h="503904">
                <a:tc gridSpan="4">
                  <a:txBody>
                    <a:bodyPr/>
                    <a:lstStyle/>
                    <a:p>
                      <a:pPr marR="57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</a:rPr>
                        <a:t>OPERATORE GIURIDICO DELLE AMM</a:t>
                      </a:r>
                      <a:r>
                        <a:rPr lang="it-IT" sz="20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INISTRAZIONI </a:t>
                      </a:r>
                      <a:r>
                        <a:rPr lang="it-IT" sz="2000" kern="100" dirty="0">
                          <a:effectLst/>
                        </a:rPr>
                        <a:t>PUBBLICHE</a:t>
                      </a:r>
                      <a:endParaRPr lang="it-IT" sz="2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2545" marT="20955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574162"/>
                  </a:ext>
                </a:extLst>
              </a:tr>
              <a:tr h="332708">
                <a:tc>
                  <a:txBody>
                    <a:bodyPr/>
                    <a:lstStyle/>
                    <a:p>
                      <a:pPr marL="5334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 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2545" marT="20955" marB="0"/>
                </a:tc>
                <a:tc>
                  <a:txBody>
                    <a:bodyPr/>
                    <a:lstStyle/>
                    <a:p>
                      <a:pPr marL="0" marR="381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2545" marT="20955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2545" marT="20955" marB="0"/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ORE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2545" marT="20955" marB="0"/>
                </a:tc>
                <a:extLst>
                  <a:ext uri="{0D108BD9-81ED-4DB2-BD59-A6C34878D82A}">
                    <a16:rowId xmlns:a16="http://schemas.microsoft.com/office/drawing/2014/main" val="2788544573"/>
                  </a:ext>
                </a:extLst>
              </a:tr>
              <a:tr h="337650">
                <a:tc>
                  <a:txBody>
                    <a:bodyPr/>
                    <a:lstStyle/>
                    <a:p>
                      <a:pPr marL="774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LAB. SULLA PROTEZIONE DEI DATI PERSONALI NELL’ERA DIGITALE</a:t>
                      </a: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A. LA SPINA</a:t>
                      </a: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3 V. SCALISI</a:t>
                      </a: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44450" marR="34925" marT="8890" marB="0"/>
                </a:tc>
                <a:extLst>
                  <a:ext uri="{0D108BD9-81ED-4DB2-BD59-A6C34878D82A}">
                    <a16:rowId xmlns:a16="http://schemas.microsoft.com/office/drawing/2014/main" val="1117737907"/>
                  </a:ext>
                </a:extLst>
              </a:tr>
              <a:tr h="337650">
                <a:tc>
                  <a:txBody>
                    <a:bodyPr/>
                    <a:lstStyle/>
                    <a:p>
                      <a:pPr marL="825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DIRITTO TRIBUTARIO</a:t>
                      </a:r>
                    </a:p>
                  </a:txBody>
                  <a:tcPr marL="44450" marR="42545" marT="2095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solidFill>
                            <a:srgbClr val="000000"/>
                          </a:solidFill>
                          <a:effectLst/>
                          <a:latin typeface="Aptos (Corpo)"/>
                          <a:ea typeface="Calibri" panose="020F0502020204030204" pitchFamily="34" charset="0"/>
                        </a:rPr>
                        <a:t>G. INGRAO</a:t>
                      </a:r>
                    </a:p>
                  </a:txBody>
                  <a:tcPr marL="44450" marR="42545" marT="209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4</a:t>
                      </a: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44450" marR="34925" marT="8890" marB="0"/>
                </a:tc>
                <a:extLst>
                  <a:ext uri="{0D108BD9-81ED-4DB2-BD59-A6C34878D82A}">
                    <a16:rowId xmlns:a16="http://schemas.microsoft.com/office/drawing/2014/main" val="400325540"/>
                  </a:ext>
                </a:extLst>
              </a:tr>
              <a:tr h="2594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ECONOMIA PUBBLICA</a:t>
                      </a: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E. D’AGOSTINO</a:t>
                      </a: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1 A. ROMANO TASSONE</a:t>
                      </a:r>
                    </a:p>
                  </a:txBody>
                  <a:tcPr marL="44450" marR="34925" marT="8890" marB="0"/>
                </a:tc>
                <a:tc>
                  <a:txBody>
                    <a:bodyPr/>
                    <a:lstStyle/>
                    <a:p>
                      <a:pPr marR="146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44450" marR="34925" marT="8890" marB="0"/>
                </a:tc>
                <a:extLst>
                  <a:ext uri="{0D108BD9-81ED-4DB2-BD59-A6C34878D82A}">
                    <a16:rowId xmlns:a16="http://schemas.microsoft.com/office/drawing/2014/main" val="805738428"/>
                  </a:ext>
                </a:extLst>
              </a:tr>
              <a:tr h="259443">
                <a:tc>
                  <a:txBody>
                    <a:bodyPr/>
                    <a:lstStyle/>
                    <a:p>
                      <a:pPr marL="5461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DIRITTO DELL’ECONOMIA </a:t>
                      </a:r>
                    </a:p>
                  </a:txBody>
                  <a:tcPr marL="42545" marR="42545" marT="10160" marB="0"/>
                </a:tc>
                <a:tc>
                  <a:txBody>
                    <a:bodyPr/>
                    <a:lstStyle/>
                    <a:p>
                      <a:pPr marR="50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B. RUSSO</a:t>
                      </a:r>
                    </a:p>
                  </a:txBody>
                  <a:tcPr marL="42545" marR="42545" marT="1016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DIP. DI ECONOMIA</a:t>
                      </a:r>
                    </a:p>
                  </a:txBody>
                  <a:tcPr marL="42545" marR="29845" marT="8890" marB="0"/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10,00</a:t>
                      </a:r>
                    </a:p>
                  </a:txBody>
                  <a:tcPr marL="42545" marR="29845" marT="8890" marB="0"/>
                </a:tc>
                <a:extLst>
                  <a:ext uri="{0D108BD9-81ED-4DB2-BD59-A6C34878D82A}">
                    <a16:rowId xmlns:a16="http://schemas.microsoft.com/office/drawing/2014/main" val="3270131101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71130890-B369-E586-5890-8A91F9D3DEC4}"/>
              </a:ext>
            </a:extLst>
          </p:cNvPr>
          <p:cNvSpPr txBox="1"/>
          <p:nvPr/>
        </p:nvSpPr>
        <p:spPr>
          <a:xfrm>
            <a:off x="2944410" y="1882022"/>
            <a:ext cx="57851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14 GENNAIO 2025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291010412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18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1E8865E2-2C48-7436-1346-F9044886E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990480"/>
              </p:ext>
            </p:extLst>
          </p:nvPr>
        </p:nvGraphicFramePr>
        <p:xfrm>
          <a:off x="534154" y="3331675"/>
          <a:ext cx="10832544" cy="14434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2233">
                  <a:extLst>
                    <a:ext uri="{9D8B030D-6E8A-4147-A177-3AD203B41FA5}">
                      <a16:colId xmlns:a16="http://schemas.microsoft.com/office/drawing/2014/main" val="2714099377"/>
                    </a:ext>
                  </a:extLst>
                </a:gridCol>
                <a:gridCol w="1765262">
                  <a:extLst>
                    <a:ext uri="{9D8B030D-6E8A-4147-A177-3AD203B41FA5}">
                      <a16:colId xmlns:a16="http://schemas.microsoft.com/office/drawing/2014/main" val="2533094820"/>
                    </a:ext>
                  </a:extLst>
                </a:gridCol>
                <a:gridCol w="3431955">
                  <a:extLst>
                    <a:ext uri="{9D8B030D-6E8A-4147-A177-3AD203B41FA5}">
                      <a16:colId xmlns:a16="http://schemas.microsoft.com/office/drawing/2014/main" val="515705838"/>
                    </a:ext>
                  </a:extLst>
                </a:gridCol>
                <a:gridCol w="793094">
                  <a:extLst>
                    <a:ext uri="{9D8B030D-6E8A-4147-A177-3AD203B41FA5}">
                      <a16:colId xmlns:a16="http://schemas.microsoft.com/office/drawing/2014/main" val="993070132"/>
                    </a:ext>
                  </a:extLst>
                </a:gridCol>
              </a:tblGrid>
              <a:tr h="343072">
                <a:tc gridSpan="4">
                  <a:txBody>
                    <a:bodyPr/>
                    <a:lstStyle/>
                    <a:p>
                      <a:pPr marR="1206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</a:rPr>
                        <a:t>OPERATORE GIURIDICO DELLE AM</a:t>
                      </a:r>
                      <a:r>
                        <a:rPr lang="it-IT" sz="20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MINISTRAZIONI</a:t>
                      </a:r>
                      <a:r>
                        <a:rPr lang="it-IT" sz="2000" kern="100" dirty="0">
                          <a:effectLst/>
                        </a:rPr>
                        <a:t> PUBBLICHE  (III</a:t>
                      </a:r>
                      <a:r>
                        <a:rPr lang="it-IT" sz="2000" kern="100" baseline="-25000" dirty="0">
                          <a:effectLst/>
                        </a:rPr>
                        <a:t> </a:t>
                      </a:r>
                      <a:r>
                        <a:rPr lang="it-IT" sz="2000" kern="100" dirty="0">
                          <a:effectLst/>
                        </a:rPr>
                        <a:t>ANNO) </a:t>
                      </a:r>
                      <a:endParaRPr lang="it-IT" sz="2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6195" marT="889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334274"/>
                  </a:ext>
                </a:extLst>
              </a:tr>
              <a:tr h="317835">
                <a:tc>
                  <a:txBody>
                    <a:bodyPr/>
                    <a:lstStyle/>
                    <a:p>
                      <a:pPr marL="5334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5334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6195" marT="8890" marB="0"/>
                </a:tc>
                <a:tc>
                  <a:txBody>
                    <a:bodyPr/>
                    <a:lstStyle/>
                    <a:p>
                      <a:pPr marL="0" marR="1143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1143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6195" marT="8890" marB="0"/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6195" marT="889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ORE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6195" marT="8890" marB="0"/>
                </a:tc>
                <a:extLst>
                  <a:ext uri="{0D108BD9-81ED-4DB2-BD59-A6C34878D82A}">
                    <a16:rowId xmlns:a16="http://schemas.microsoft.com/office/drawing/2014/main" val="1439526901"/>
                  </a:ext>
                </a:extLst>
              </a:tr>
              <a:tr h="247102">
                <a:tc>
                  <a:txBody>
                    <a:bodyPr/>
                    <a:lstStyle/>
                    <a:p>
                      <a:pPr marL="5334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6195" marT="8890" marB="0"/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6195" marT="8890" marB="0"/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6195" marT="8890" marB="0"/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44450" marR="36195" marT="8890" marB="0"/>
                </a:tc>
                <a:extLst>
                  <a:ext uri="{0D108BD9-81ED-4DB2-BD59-A6C34878D82A}">
                    <a16:rowId xmlns:a16="http://schemas.microsoft.com/office/drawing/2014/main" val="3989303019"/>
                  </a:ext>
                </a:extLst>
              </a:tr>
              <a:tr h="343072">
                <a:tc>
                  <a:txBody>
                    <a:bodyPr/>
                    <a:lstStyle/>
                    <a:p>
                      <a:pPr marL="381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6195" marT="88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6195" marT="88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36195" marT="889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44450" marR="36195" marT="8890" marB="0"/>
                </a:tc>
                <a:extLst>
                  <a:ext uri="{0D108BD9-81ED-4DB2-BD59-A6C34878D82A}">
                    <a16:rowId xmlns:a16="http://schemas.microsoft.com/office/drawing/2014/main" val="3138359475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36C85D56-7D69-32E2-984E-3D58568F0516}"/>
              </a:ext>
            </a:extLst>
          </p:cNvPr>
          <p:cNvSpPr txBox="1"/>
          <p:nvPr/>
        </p:nvSpPr>
        <p:spPr>
          <a:xfrm>
            <a:off x="3153624" y="1816871"/>
            <a:ext cx="5884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10304708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19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998" y="1719072"/>
            <a:ext cx="8975001" cy="1117057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1842EDC6-551A-4749-0E09-D062268D2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099176"/>
              </p:ext>
            </p:extLst>
          </p:nvPr>
        </p:nvGraphicFramePr>
        <p:xfrm>
          <a:off x="887239" y="3164388"/>
          <a:ext cx="10351724" cy="1580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0064">
                  <a:extLst>
                    <a:ext uri="{9D8B030D-6E8A-4147-A177-3AD203B41FA5}">
                      <a16:colId xmlns:a16="http://schemas.microsoft.com/office/drawing/2014/main" val="2334114829"/>
                    </a:ext>
                  </a:extLst>
                </a:gridCol>
                <a:gridCol w="1602463">
                  <a:extLst>
                    <a:ext uri="{9D8B030D-6E8A-4147-A177-3AD203B41FA5}">
                      <a16:colId xmlns:a16="http://schemas.microsoft.com/office/drawing/2014/main" val="2757058076"/>
                    </a:ext>
                  </a:extLst>
                </a:gridCol>
                <a:gridCol w="2851842">
                  <a:extLst>
                    <a:ext uri="{9D8B030D-6E8A-4147-A177-3AD203B41FA5}">
                      <a16:colId xmlns:a16="http://schemas.microsoft.com/office/drawing/2014/main" val="1354659776"/>
                    </a:ext>
                  </a:extLst>
                </a:gridCol>
                <a:gridCol w="637355">
                  <a:extLst>
                    <a:ext uri="{9D8B030D-6E8A-4147-A177-3AD203B41FA5}">
                      <a16:colId xmlns:a16="http://schemas.microsoft.com/office/drawing/2014/main" val="3167863260"/>
                    </a:ext>
                  </a:extLst>
                </a:gridCol>
              </a:tblGrid>
              <a:tr h="484159">
                <a:tc gridSpan="4">
                  <a:txBody>
                    <a:bodyPr/>
                    <a:lstStyle/>
                    <a:p>
                      <a:pPr marR="31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</a:rPr>
                        <a:t>CRIMINOLOGIA E SCIENZE DELL</a:t>
                      </a:r>
                      <a:r>
                        <a:rPr lang="it-IT" sz="24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 INVESTIGAZIO</a:t>
                      </a:r>
                      <a:r>
                        <a:rPr lang="it-IT" sz="2400" kern="100" dirty="0">
                          <a:effectLst/>
                        </a:rPr>
                        <a:t>NI PRIVATE</a:t>
                      </a:r>
                      <a:endParaRPr lang="it-IT" sz="2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42545" marT="1016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230862"/>
                  </a:ext>
                </a:extLst>
              </a:tr>
              <a:tr h="281106">
                <a:tc>
                  <a:txBody>
                    <a:bodyPr/>
                    <a:lstStyle/>
                    <a:p>
                      <a:pPr marL="5461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 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42545" marT="10160" marB="0"/>
                </a:tc>
                <a:tc>
                  <a:txBody>
                    <a:bodyPr/>
                    <a:lstStyle/>
                    <a:p>
                      <a:pPr marL="0" marR="508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42545" marT="1016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42545" marT="10160" marB="0"/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ORE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2545" marR="42545" marT="10160" marB="0"/>
                </a:tc>
                <a:extLst>
                  <a:ext uri="{0D108BD9-81ED-4DB2-BD59-A6C34878D82A}">
                    <a16:rowId xmlns:a16="http://schemas.microsoft.com/office/drawing/2014/main" val="2231909752"/>
                  </a:ext>
                </a:extLst>
              </a:tr>
              <a:tr h="407660">
                <a:tc>
                  <a:txBody>
                    <a:bodyPr/>
                    <a:lstStyle/>
                    <a:p>
                      <a:pPr marL="12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DIRITTO TRIBUTARIO </a:t>
                      </a:r>
                    </a:p>
                  </a:txBody>
                  <a:tcPr marL="42545" marR="48260" marT="13970" marB="0"/>
                </a:tc>
                <a:tc>
                  <a:txBody>
                    <a:bodyPr/>
                    <a:lstStyle/>
                    <a:p>
                      <a:pPr marL="127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L. NICOTINA</a:t>
                      </a:r>
                    </a:p>
                  </a:txBody>
                  <a:tcPr marL="42545" marR="48260" marT="1397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4</a:t>
                      </a:r>
                    </a:p>
                  </a:txBody>
                  <a:tcPr marL="42545" marR="48260" marT="13970" marB="0" anchor="ctr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42545" marR="48260" marT="13970" marB="0" anchor="ctr"/>
                </a:tc>
                <a:extLst>
                  <a:ext uri="{0D108BD9-81ED-4DB2-BD59-A6C34878D82A}">
                    <a16:rowId xmlns:a16="http://schemas.microsoft.com/office/drawing/2014/main" val="3929450255"/>
                  </a:ext>
                </a:extLst>
              </a:tr>
              <a:tr h="407660">
                <a:tc>
                  <a:txBody>
                    <a:bodyPr/>
                    <a:lstStyle/>
                    <a:p>
                      <a:pPr marL="5461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DIRITTO DELL’ECONOMIA </a:t>
                      </a:r>
                    </a:p>
                  </a:txBody>
                  <a:tcPr marL="42545" marR="42545" marT="10160" marB="0"/>
                </a:tc>
                <a:tc>
                  <a:txBody>
                    <a:bodyPr/>
                    <a:lstStyle/>
                    <a:p>
                      <a:pPr marR="50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B. RUSSO</a:t>
                      </a:r>
                    </a:p>
                  </a:txBody>
                  <a:tcPr marL="42545" marR="42545" marT="1016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kern="100" dirty="0">
                          <a:solidFill>
                            <a:srgbClr val="000000"/>
                          </a:solidFill>
                          <a:effectLst/>
                          <a:latin typeface="Aptos (Corpo)"/>
                          <a:ea typeface="Calibri" panose="020F0502020204030204" pitchFamily="34" charset="0"/>
                        </a:rPr>
                        <a:t>Dip. di Economia</a:t>
                      </a:r>
                    </a:p>
                  </a:txBody>
                  <a:tcPr marL="42545" marR="29845" marT="8890" marB="0"/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10,00</a:t>
                      </a:r>
                    </a:p>
                  </a:txBody>
                  <a:tcPr marL="42545" marR="29845" marT="8890" marB="0"/>
                </a:tc>
                <a:extLst>
                  <a:ext uri="{0D108BD9-81ED-4DB2-BD59-A6C34878D82A}">
                    <a16:rowId xmlns:a16="http://schemas.microsoft.com/office/drawing/2014/main" val="638902996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5F37AB7B-9129-FF6A-F984-9DE61FB489D9}"/>
              </a:ext>
            </a:extLst>
          </p:cNvPr>
          <p:cNvSpPr txBox="1"/>
          <p:nvPr/>
        </p:nvSpPr>
        <p:spPr>
          <a:xfrm>
            <a:off x="3014804" y="1719072"/>
            <a:ext cx="59015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14 GENNAIO 2025</a:t>
            </a:r>
            <a:endParaRPr lang="it-IT" sz="28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488849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29">
            <a:extLst>
              <a:ext uri="{FF2B5EF4-FFF2-40B4-BE49-F238E27FC236}">
                <a16:creationId xmlns:a16="http://schemas.microsoft.com/office/drawing/2014/main" id="{102084A7-9BCD-7DF0-F875-B5E9AD5C3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31">
            <a:extLst>
              <a:ext uri="{FF2B5EF4-FFF2-40B4-BE49-F238E27FC236}">
                <a16:creationId xmlns:a16="http://schemas.microsoft.com/office/drawing/2014/main" id="{24039638-9678-161A-B8CC-48CC402E7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33">
            <a:extLst>
              <a:ext uri="{FF2B5EF4-FFF2-40B4-BE49-F238E27FC236}">
                <a16:creationId xmlns:a16="http://schemas.microsoft.com/office/drawing/2014/main" id="{E5C02B0D-537A-F0EA-BC94-BBDCC38D9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A5EF34F-5D0E-8DF6-1D2F-262FC9197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04C59F83-25CA-1A46-8BE4-4BBD626FD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0DC749A-8833-A63A-B3DA-C48C8A0A57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17E6489-0532-E32F-039D-B1272A9A30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42" y="173201"/>
            <a:ext cx="4645110" cy="1189255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6B6FE637-AC40-B6E1-23D8-1F4BBB223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1222C58E-42B4-D6DE-6D88-DA17D62D6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1A1ED4F-93B3-3DF2-3EA6-26095E05A6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0DAE04B-6870-9750-6CA3-5C08C29A4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1166344-E1B6-249A-20A6-1779E76A23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itolo 1">
            <a:extLst>
              <a:ext uri="{FF2B5EF4-FFF2-40B4-BE49-F238E27FC236}">
                <a16:creationId xmlns:a16="http://schemas.microsoft.com/office/drawing/2014/main" id="{E9CB4CA9-B9D6-5D37-ED36-0FBCD3478EBB}"/>
              </a:ext>
            </a:extLst>
          </p:cNvPr>
          <p:cNvSpPr txBox="1">
            <a:spLocks/>
          </p:cNvSpPr>
          <p:nvPr/>
        </p:nvSpPr>
        <p:spPr>
          <a:xfrm>
            <a:off x="591312" y="1353430"/>
            <a:ext cx="10940675" cy="12532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0BADEB8-04E8-3D7F-BCF4-02020B2D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2</a:t>
            </a:fld>
            <a:endParaRPr lang="it-IT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E8E56D1E-3515-34BD-0EDA-6BA484BE0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210881"/>
              </p:ext>
            </p:extLst>
          </p:nvPr>
        </p:nvGraphicFramePr>
        <p:xfrm>
          <a:off x="924438" y="2324542"/>
          <a:ext cx="10342818" cy="3607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84180">
                  <a:extLst>
                    <a:ext uri="{9D8B030D-6E8A-4147-A177-3AD203B41FA5}">
                      <a16:colId xmlns:a16="http://schemas.microsoft.com/office/drawing/2014/main" val="3865301850"/>
                    </a:ext>
                  </a:extLst>
                </a:gridCol>
                <a:gridCol w="1448554">
                  <a:extLst>
                    <a:ext uri="{9D8B030D-6E8A-4147-A177-3AD203B41FA5}">
                      <a16:colId xmlns:a16="http://schemas.microsoft.com/office/drawing/2014/main" val="3658361545"/>
                    </a:ext>
                  </a:extLst>
                </a:gridCol>
                <a:gridCol w="2294367">
                  <a:extLst>
                    <a:ext uri="{9D8B030D-6E8A-4147-A177-3AD203B41FA5}">
                      <a16:colId xmlns:a16="http://schemas.microsoft.com/office/drawing/2014/main" val="2142427592"/>
                    </a:ext>
                  </a:extLst>
                </a:gridCol>
                <a:gridCol w="815717">
                  <a:extLst>
                    <a:ext uri="{9D8B030D-6E8A-4147-A177-3AD203B41FA5}">
                      <a16:colId xmlns:a16="http://schemas.microsoft.com/office/drawing/2014/main" val="2500042708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57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</a:rPr>
                        <a:t>GIURISPRUDENZA MAGIS</a:t>
                      </a:r>
                      <a:r>
                        <a:rPr lang="it-IT" sz="24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TRALE  </a:t>
                      </a:r>
                    </a:p>
                    <a:p>
                      <a:pPr marL="57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(CICLO</a:t>
                      </a:r>
                      <a:r>
                        <a:rPr lang="it-IT" sz="2000" kern="100" dirty="0">
                          <a:effectLst/>
                        </a:rPr>
                        <a:t> </a:t>
                      </a:r>
                      <a:r>
                        <a:rPr lang="it-IT" sz="20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U</a:t>
                      </a:r>
                      <a:r>
                        <a:rPr lang="it-IT" sz="2000" kern="100" dirty="0">
                          <a:effectLst/>
                        </a:rPr>
                        <a:t>NICO) </a:t>
                      </a:r>
                      <a:endParaRPr lang="it-IT" sz="2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793961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 marL="6223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508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2364170032"/>
                  </a:ext>
                </a:extLst>
              </a:tr>
              <a:tr h="320022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STORIA DEL DIRITTO MEDIEVALE E MODERNO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G. PACE GRAVINA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5 S. PUGLIATTI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1912590168"/>
                  </a:ext>
                </a:extLst>
              </a:tr>
              <a:tr h="208230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STORIA DEL DIRITTO CONTEMPORANEO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A. CAPPUCCIO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5 S. PUGLIATTI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3537233304"/>
                  </a:ext>
                </a:extLst>
              </a:tr>
              <a:tr h="276551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ECONOMIA PUBBLICA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P. NAVARRA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1 A. ROMANO TASSONE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927771864"/>
                  </a:ext>
                </a:extLst>
              </a:tr>
              <a:tr h="276551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DIRITTO </a:t>
                      </a:r>
                      <a:r>
                        <a:rPr lang="it-IT" sz="1400" kern="1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PROCESSUALE PENALE(ORALI)</a:t>
                      </a:r>
                      <a:endParaRPr lang="it-I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S. RUGGERI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EX CHIMICA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2451734324"/>
                  </a:ext>
                </a:extLst>
              </a:tr>
              <a:tr h="276551">
                <a:tc>
                  <a:txBody>
                    <a:bodyPr/>
                    <a:lstStyle/>
                    <a:p>
                      <a:pPr marL="4889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DIRITTO TRIBUTARIO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A. BUCCISANO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4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  <a:endParaRPr lang="it-IT" sz="1200" b="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626050362"/>
                  </a:ext>
                </a:extLst>
              </a:tr>
              <a:tr h="276551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DIRITTO DELLA NAVIGAZIONE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M. P. RIZZO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SILVESTRI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3955744880"/>
                  </a:ext>
                </a:extLst>
              </a:tr>
              <a:tr h="276551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275150375"/>
                  </a:ext>
                </a:extLst>
              </a:tr>
              <a:tr h="276551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1010105982"/>
                  </a:ext>
                </a:extLst>
              </a:tr>
              <a:tr h="276551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3410282175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F86FCA-D34C-298B-3F82-57A90EE8CBCE}"/>
              </a:ext>
            </a:extLst>
          </p:cNvPr>
          <p:cNvSpPr txBox="1"/>
          <p:nvPr/>
        </p:nvSpPr>
        <p:spPr>
          <a:xfrm>
            <a:off x="2565184" y="1353428"/>
            <a:ext cx="6310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14 GENNAIO 2025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598504431"/>
      </p:ext>
    </p:extLst>
  </p:cSld>
  <p:clrMapOvr>
    <a:masterClrMapping/>
  </p:clrMapOvr>
  <p:transition spd="slow" advTm="10000">
    <p:push dir="u"/>
    <p:sndAc>
      <p:stSnd>
        <p:snd r:embed="rId3" name="click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20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9D842ECF-F0FA-2AB2-4F67-EE45CD014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612313"/>
              </p:ext>
            </p:extLst>
          </p:nvPr>
        </p:nvGraphicFramePr>
        <p:xfrm>
          <a:off x="697117" y="3032911"/>
          <a:ext cx="10317886" cy="2291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50201">
                  <a:extLst>
                    <a:ext uri="{9D8B030D-6E8A-4147-A177-3AD203B41FA5}">
                      <a16:colId xmlns:a16="http://schemas.microsoft.com/office/drawing/2014/main" val="3373733347"/>
                    </a:ext>
                  </a:extLst>
                </a:gridCol>
                <a:gridCol w="1675824">
                  <a:extLst>
                    <a:ext uri="{9D8B030D-6E8A-4147-A177-3AD203B41FA5}">
                      <a16:colId xmlns:a16="http://schemas.microsoft.com/office/drawing/2014/main" val="724501303"/>
                    </a:ext>
                  </a:extLst>
                </a:gridCol>
                <a:gridCol w="3054322">
                  <a:extLst>
                    <a:ext uri="{9D8B030D-6E8A-4147-A177-3AD203B41FA5}">
                      <a16:colId xmlns:a16="http://schemas.microsoft.com/office/drawing/2014/main" val="943511991"/>
                    </a:ext>
                  </a:extLst>
                </a:gridCol>
                <a:gridCol w="537539">
                  <a:extLst>
                    <a:ext uri="{9D8B030D-6E8A-4147-A177-3AD203B41FA5}">
                      <a16:colId xmlns:a16="http://schemas.microsoft.com/office/drawing/2014/main" val="3997144667"/>
                    </a:ext>
                  </a:extLst>
                </a:gridCol>
              </a:tblGrid>
              <a:tr h="554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       </a:t>
                      </a:r>
                      <a:r>
                        <a:rPr lang="it-IT" sz="1600" kern="100" dirty="0">
                          <a:effectLst/>
                        </a:rPr>
                        <a:t>SCIENZE DELLE INVES</a:t>
                      </a:r>
                      <a:r>
                        <a:rPr lang="it-IT" sz="16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TIGAZIONI PRIVA</a:t>
                      </a:r>
                      <a:r>
                        <a:rPr lang="it-IT" sz="1600" kern="100" dirty="0">
                          <a:effectLst/>
                        </a:rPr>
                        <a:t>TE  (III</a:t>
                      </a:r>
                      <a:r>
                        <a:rPr lang="it-IT" sz="1600" kern="100" baseline="-25000" dirty="0">
                          <a:effectLst/>
                        </a:rPr>
                        <a:t> </a:t>
                      </a:r>
                      <a:r>
                        <a:rPr lang="it-IT" sz="1600" kern="100" dirty="0">
                          <a:effectLst/>
                        </a:rPr>
                        <a:t>ANNO) </a:t>
                      </a:r>
                      <a:endParaRPr lang="it-IT" sz="16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42545" marT="22225" marB="0"/>
                </a:tc>
                <a:tc gridSpan="2">
                  <a:txBody>
                    <a:bodyPr/>
                    <a:lstStyle/>
                    <a:p>
                      <a:pPr marR="23622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2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42545" marT="22225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kern="100" dirty="0">
                          <a:effectLst/>
                        </a:rPr>
                        <a:t> </a:t>
                      </a:r>
                      <a:endParaRPr lang="it-IT" dirty="0"/>
                    </a:p>
                  </a:txBody>
                  <a:tcPr marL="0" marR="42545" marT="22225" marB="0"/>
                </a:tc>
                <a:extLst>
                  <a:ext uri="{0D108BD9-81ED-4DB2-BD59-A6C34878D82A}">
                    <a16:rowId xmlns:a16="http://schemas.microsoft.com/office/drawing/2014/main" val="391887560"/>
                  </a:ext>
                </a:extLst>
              </a:tr>
              <a:tr h="383902">
                <a:tc>
                  <a:txBody>
                    <a:bodyPr/>
                    <a:lstStyle/>
                    <a:p>
                      <a:pPr marL="9779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9779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42545" marT="22225" marB="0"/>
                </a:tc>
                <a:tc>
                  <a:txBody>
                    <a:bodyPr/>
                    <a:lstStyle/>
                    <a:p>
                      <a:pPr marL="37465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3746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42545" marT="22225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42545" marT="222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                                                ORE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42545" marT="22225" marB="0" anchor="ctr"/>
                </a:tc>
                <a:extLst>
                  <a:ext uri="{0D108BD9-81ED-4DB2-BD59-A6C34878D82A}">
                    <a16:rowId xmlns:a16="http://schemas.microsoft.com/office/drawing/2014/main" val="3877038166"/>
                  </a:ext>
                </a:extLst>
              </a:tr>
              <a:tr h="331925">
                <a:tc>
                  <a:txBody>
                    <a:bodyPr/>
                    <a:lstStyle/>
                    <a:p>
                      <a:pPr marL="825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42545" marT="22225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0" marR="42545" marT="22225" marB="0" anchor="ctr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0" marR="42545" marT="222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9,00</a:t>
                      </a:r>
                    </a:p>
                  </a:txBody>
                  <a:tcPr marL="0" marR="42545" marT="22225" marB="0" anchor="ctr"/>
                </a:tc>
                <a:extLst>
                  <a:ext uri="{0D108BD9-81ED-4DB2-BD59-A6C34878D82A}">
                    <a16:rowId xmlns:a16="http://schemas.microsoft.com/office/drawing/2014/main" val="318293326"/>
                  </a:ext>
                </a:extLst>
              </a:tr>
              <a:tr h="339928">
                <a:tc>
                  <a:txBody>
                    <a:bodyPr/>
                    <a:lstStyle/>
                    <a:p>
                      <a:pPr marL="825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42545" marT="22225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42545" marT="22225" marB="0" anchor="ctr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42545" marT="222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42545" marT="22225" marB="0" anchor="ctr"/>
                </a:tc>
                <a:extLst>
                  <a:ext uri="{0D108BD9-81ED-4DB2-BD59-A6C34878D82A}">
                    <a16:rowId xmlns:a16="http://schemas.microsoft.com/office/drawing/2014/main" val="3836260766"/>
                  </a:ext>
                </a:extLst>
              </a:tr>
              <a:tr h="539679">
                <a:tc>
                  <a:txBody>
                    <a:bodyPr/>
                    <a:lstStyle/>
                    <a:p>
                      <a:pPr marL="825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42545" marT="22225" marB="0"/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0" marR="42545" marT="22225" marB="0" anchor="ctr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0" marR="42545" marT="22225" marB="0" anchor="ctr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Aptos (Corpo)"/>
                      </a:endParaRPr>
                    </a:p>
                  </a:txBody>
                  <a:tcPr marL="0" marR="42545" marT="22225" marB="0" anchor="ctr"/>
                </a:tc>
                <a:extLst>
                  <a:ext uri="{0D108BD9-81ED-4DB2-BD59-A6C34878D82A}">
                    <a16:rowId xmlns:a16="http://schemas.microsoft.com/office/drawing/2014/main" val="3047396208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4BD060E1-7CC4-8145-1A83-F854125B7985}"/>
              </a:ext>
            </a:extLst>
          </p:cNvPr>
          <p:cNvSpPr txBox="1"/>
          <p:nvPr/>
        </p:nvSpPr>
        <p:spPr>
          <a:xfrm>
            <a:off x="2535724" y="1651753"/>
            <a:ext cx="60748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73899243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21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0948" y="2235200"/>
            <a:ext cx="9144000" cy="2387600"/>
          </a:xfrm>
        </p:spPr>
        <p:txBody>
          <a:bodyPr anchor="b">
            <a:noAutofit/>
          </a:bodyPr>
          <a:lstStyle/>
          <a:p>
            <a: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 di Martedì</a:t>
            </a: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Lauree LMG</a:t>
            </a: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86441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22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4768" y="1768942"/>
            <a:ext cx="9183232" cy="793189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C219264C-1782-CDCF-43CF-A9120A831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102334"/>
              </p:ext>
            </p:extLst>
          </p:nvPr>
        </p:nvGraphicFramePr>
        <p:xfrm>
          <a:off x="633744" y="2996696"/>
          <a:ext cx="10521940" cy="2109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2144">
                  <a:extLst>
                    <a:ext uri="{9D8B030D-6E8A-4147-A177-3AD203B41FA5}">
                      <a16:colId xmlns:a16="http://schemas.microsoft.com/office/drawing/2014/main" val="2795528488"/>
                    </a:ext>
                  </a:extLst>
                </a:gridCol>
                <a:gridCol w="1774756">
                  <a:extLst>
                    <a:ext uri="{9D8B030D-6E8A-4147-A177-3AD203B41FA5}">
                      <a16:colId xmlns:a16="http://schemas.microsoft.com/office/drawing/2014/main" val="3655877769"/>
                    </a:ext>
                  </a:extLst>
                </a:gridCol>
                <a:gridCol w="2858879">
                  <a:extLst>
                    <a:ext uri="{9D8B030D-6E8A-4147-A177-3AD203B41FA5}">
                      <a16:colId xmlns:a16="http://schemas.microsoft.com/office/drawing/2014/main" val="931726931"/>
                    </a:ext>
                  </a:extLst>
                </a:gridCol>
                <a:gridCol w="716161">
                  <a:extLst>
                    <a:ext uri="{9D8B030D-6E8A-4147-A177-3AD203B41FA5}">
                      <a16:colId xmlns:a16="http://schemas.microsoft.com/office/drawing/2014/main" val="3168846915"/>
                    </a:ext>
                  </a:extLst>
                </a:gridCol>
              </a:tblGrid>
              <a:tr h="445075">
                <a:tc gridSpan="2">
                  <a:txBody>
                    <a:bodyPr/>
                    <a:lstStyle/>
                    <a:p>
                      <a:pPr marR="61976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</a:rPr>
                        <a:t> GIURISPRUDENZA  (CICLO UNICO) </a:t>
                      </a:r>
                      <a:endParaRPr lang="it-IT" sz="2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kern="100">
                          <a:effectLst/>
                        </a:rPr>
                        <a:t> </a:t>
                      </a:r>
                      <a:endParaRPr lang="it-IT" sz="7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061252"/>
                  </a:ext>
                </a:extLst>
              </a:tr>
              <a:tr h="275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                                                      MATERIA </a:t>
                      </a:r>
                      <a:endParaRPr lang="it-IT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 anchor="ctr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       DOCENTE </a:t>
                      </a:r>
                      <a:endParaRPr lang="it-IT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 anchor="ctr"/>
                </a:tc>
                <a:tc>
                  <a:txBody>
                    <a:bodyPr/>
                    <a:lstStyle/>
                    <a:p>
                      <a:pPr marR="266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AULA </a:t>
                      </a:r>
                      <a:endParaRPr lang="it-IT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 anchor="ctr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ORE </a:t>
                      </a:r>
                      <a:endParaRPr lang="it-IT" sz="1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 anchor="ctr"/>
                </a:tc>
                <a:extLst>
                  <a:ext uri="{0D108BD9-81ED-4DB2-BD59-A6C34878D82A}">
                    <a16:rowId xmlns:a16="http://schemas.microsoft.com/office/drawing/2014/main" val="1646056937"/>
                  </a:ext>
                </a:extLst>
              </a:tr>
              <a:tr h="678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6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  9.00</a:t>
                      </a:r>
                    </a:p>
                  </a:txBody>
                  <a:tcPr marL="41824" marR="24010" marT="6196" marB="0" anchor="ctr"/>
                </a:tc>
                <a:extLst>
                  <a:ext uri="{0D108BD9-81ED-4DB2-BD59-A6C34878D82A}">
                    <a16:rowId xmlns:a16="http://schemas.microsoft.com/office/drawing/2014/main" val="3459069322"/>
                  </a:ext>
                </a:extLst>
              </a:tr>
              <a:tr h="3549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6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   9.00</a:t>
                      </a:r>
                    </a:p>
                  </a:txBody>
                  <a:tcPr marL="41824" marR="24010" marT="6196" marB="0" anchor="ctr"/>
                </a:tc>
                <a:extLst>
                  <a:ext uri="{0D108BD9-81ED-4DB2-BD59-A6C34878D82A}">
                    <a16:rowId xmlns:a16="http://schemas.microsoft.com/office/drawing/2014/main" val="1291464595"/>
                  </a:ext>
                </a:extLst>
              </a:tr>
              <a:tr h="3549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6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 anchor="ctr"/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1824" marR="24010" marT="6196" marB="0" anchor="ctr"/>
                </a:tc>
                <a:tc>
                  <a:txBody>
                    <a:bodyPr/>
                    <a:lstStyle/>
                    <a:p>
                      <a:pPr marR="285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9.00</a:t>
                      </a:r>
                    </a:p>
                  </a:txBody>
                  <a:tcPr marL="41824" marR="24010" marT="6196" marB="0" anchor="ctr"/>
                </a:tc>
                <a:extLst>
                  <a:ext uri="{0D108BD9-81ED-4DB2-BD59-A6C34878D82A}">
                    <a16:rowId xmlns:a16="http://schemas.microsoft.com/office/drawing/2014/main" val="182620524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799C9A10-F8D9-AB9F-CBD8-898A04AB06AA}"/>
              </a:ext>
            </a:extLst>
          </p:cNvPr>
          <p:cNvSpPr txBox="1"/>
          <p:nvPr/>
        </p:nvSpPr>
        <p:spPr>
          <a:xfrm>
            <a:off x="3464344" y="1796367"/>
            <a:ext cx="462632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 </a:t>
            </a:r>
            <a:r>
              <a:rPr lang="it-IT" sz="2400">
                <a:solidFill>
                  <a:schemeClr val="tx2">
                    <a:lumMod val="75000"/>
                    <a:lumOff val="25000"/>
                  </a:schemeClr>
                </a:solidFill>
              </a:rPr>
              <a:t>di Martedì</a:t>
            </a:r>
            <a:br>
              <a:rPr lang="it-IT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it-IT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              Esami</a:t>
            </a:r>
            <a:br>
              <a:rPr lang="it-IT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29646555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AF1BEA-55D4-ED8E-716E-EBEA56D1B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ATTIVITA’ DI TUTORATO PER STUDENTI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B6A993-012F-AC3D-5779-1E15D1D87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AVVISA CHE LE ATTIVITA’ DI TUTORATO A SUPPORTO DEGLI STUDENTI SONO PUBBLICATE SUL SITO DEL DIPARIMENTO DI GIURISPRUDENZA ALLA VOCE ‘‘TUTORATO DIDATTICO’’</a:t>
            </a:r>
          </a:p>
          <a:p>
            <a:r>
              <a:rPr lang="it-IT" dirty="0">
                <a:hlinkClick r:id="rId3"/>
              </a:rPr>
              <a:t>https://giurisprudenza.unime.it/it/didattica/orientamento/tutorato-didattico</a:t>
            </a:r>
            <a:endParaRPr lang="it-IT" dirty="0"/>
          </a:p>
          <a:p>
            <a:endParaRPr lang="it-IT" dirty="0"/>
          </a:p>
          <a:p>
            <a:r>
              <a:rPr lang="it-IT" dirty="0"/>
              <a:t>Tutorato M. </a:t>
            </a:r>
            <a:r>
              <a:rPr lang="it-IT" dirty="0" err="1"/>
              <a:t>Pandolfino</a:t>
            </a:r>
            <a:r>
              <a:rPr lang="it-IT" dirty="0"/>
              <a:t> ore 9-11 Aula Silvestri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AE92FA7-D2F4-F9C8-26C0-6559F4FA8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21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:sndAc>
          <p:stSnd>
            <p:snd r:embed="rId2" name="click.wav"/>
          </p:stSnd>
        </p:sndAc>
      </p:transition>
    </mc:Choice>
    <mc:Fallback xmlns="">
      <p:transition spd="slow" advTm="10000">
        <p:sndAc>
          <p:stSnd>
            <p:snd r:embed="rId4" name="click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42" y="173201"/>
            <a:ext cx="4645110" cy="1189255"/>
          </a:xfrm>
          <a:prstGeom prst="rect">
            <a:avLst/>
          </a:prstGeom>
        </p:spPr>
      </p:pic>
      <p:sp>
        <p:nvSpPr>
          <p:cNvPr id="3" name="Titolo 1">
            <a:extLst>
              <a:ext uri="{FF2B5EF4-FFF2-40B4-BE49-F238E27FC236}">
                <a16:creationId xmlns:a16="http://schemas.microsoft.com/office/drawing/2014/main" id="{E9CB4CA9-B9D6-5D37-ED36-0FBCD3478EBB}"/>
              </a:ext>
            </a:extLst>
          </p:cNvPr>
          <p:cNvSpPr txBox="1">
            <a:spLocks/>
          </p:cNvSpPr>
          <p:nvPr/>
        </p:nvSpPr>
        <p:spPr>
          <a:xfrm>
            <a:off x="591312" y="1353430"/>
            <a:ext cx="10940675" cy="12532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0BADEB8-04E8-3D7F-BCF4-02020B2D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3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F86FCA-D34C-298B-3F82-57A90EE8CBCE}"/>
              </a:ext>
            </a:extLst>
          </p:cNvPr>
          <p:cNvSpPr txBox="1"/>
          <p:nvPr/>
        </p:nvSpPr>
        <p:spPr>
          <a:xfrm>
            <a:off x="2525917" y="1353429"/>
            <a:ext cx="68896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</a:t>
            </a:r>
            <a:endParaRPr lang="it-IT" sz="2800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1E30D3CC-0069-8B80-C0A7-3C1DD35018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229392"/>
              </p:ext>
            </p:extLst>
          </p:nvPr>
        </p:nvGraphicFramePr>
        <p:xfrm>
          <a:off x="896293" y="2435382"/>
          <a:ext cx="10146847" cy="25344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6325">
                  <a:extLst>
                    <a:ext uri="{9D8B030D-6E8A-4147-A177-3AD203B41FA5}">
                      <a16:colId xmlns:a16="http://schemas.microsoft.com/office/drawing/2014/main" val="3701213780"/>
                    </a:ext>
                  </a:extLst>
                </a:gridCol>
                <a:gridCol w="1506957">
                  <a:extLst>
                    <a:ext uri="{9D8B030D-6E8A-4147-A177-3AD203B41FA5}">
                      <a16:colId xmlns:a16="http://schemas.microsoft.com/office/drawing/2014/main" val="2143528830"/>
                    </a:ext>
                  </a:extLst>
                </a:gridCol>
                <a:gridCol w="2879365">
                  <a:extLst>
                    <a:ext uri="{9D8B030D-6E8A-4147-A177-3AD203B41FA5}">
                      <a16:colId xmlns:a16="http://schemas.microsoft.com/office/drawing/2014/main" val="1963697253"/>
                    </a:ext>
                  </a:extLst>
                </a:gridCol>
                <a:gridCol w="814200">
                  <a:extLst>
                    <a:ext uri="{9D8B030D-6E8A-4147-A177-3AD203B41FA5}">
                      <a16:colId xmlns:a16="http://schemas.microsoft.com/office/drawing/2014/main" val="3861683696"/>
                    </a:ext>
                  </a:extLst>
                </a:gridCol>
              </a:tblGrid>
              <a:tr h="787652">
                <a:tc gridSpan="4">
                  <a:txBody>
                    <a:bodyPr/>
                    <a:lstStyle/>
                    <a:p>
                      <a:pPr marL="57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</a:rPr>
                        <a:t>GIURISPRUDENZA MAGIS</a:t>
                      </a:r>
                      <a:r>
                        <a:rPr lang="it-IT" sz="24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TRALE </a:t>
                      </a:r>
                    </a:p>
                    <a:p>
                      <a:pPr marL="57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(CICLO</a:t>
                      </a:r>
                      <a:r>
                        <a:rPr lang="it-IT" sz="2400" kern="100" dirty="0">
                          <a:effectLst/>
                        </a:rPr>
                        <a:t> </a:t>
                      </a:r>
                      <a:r>
                        <a:rPr lang="it-IT" sz="24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U</a:t>
                      </a:r>
                      <a:r>
                        <a:rPr lang="it-IT" sz="2400" kern="100" dirty="0">
                          <a:effectLst/>
                        </a:rPr>
                        <a:t>NICO) </a:t>
                      </a:r>
                      <a:endParaRPr lang="it-IT" sz="2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316143"/>
                  </a:ext>
                </a:extLst>
              </a:tr>
              <a:tr h="396365">
                <a:tc>
                  <a:txBody>
                    <a:bodyPr/>
                    <a:lstStyle/>
                    <a:p>
                      <a:pPr marL="6223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27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508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2220162978"/>
                  </a:ext>
                </a:extLst>
              </a:tr>
              <a:tr h="324427">
                <a:tc>
                  <a:txBody>
                    <a:bodyPr/>
                    <a:lstStyle/>
                    <a:p>
                      <a:pPr marL="6223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2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508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316578974"/>
                  </a:ext>
                </a:extLst>
              </a:tr>
              <a:tr h="324427">
                <a:tc>
                  <a:txBody>
                    <a:bodyPr/>
                    <a:lstStyle/>
                    <a:p>
                      <a:pPr marL="6223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27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508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568914135"/>
                  </a:ext>
                </a:extLst>
              </a:tr>
              <a:tr h="609020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022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2886295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411856"/>
      </p:ext>
    </p:extLst>
  </p:cSld>
  <p:clrMapOvr>
    <a:masterClrMapping/>
  </p:clrMapOvr>
  <p:transition spd="slow" advTm="10000">
    <p:push dir="u"/>
    <p:sndAc>
      <p:stSnd>
        <p:snd r:embed="rId3" name="click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42" y="173201"/>
            <a:ext cx="4645110" cy="1189255"/>
          </a:xfrm>
          <a:prstGeom prst="rect">
            <a:avLst/>
          </a:prstGeom>
        </p:spPr>
      </p:pic>
      <p:sp>
        <p:nvSpPr>
          <p:cNvPr id="3" name="Titolo 1">
            <a:extLst>
              <a:ext uri="{FF2B5EF4-FFF2-40B4-BE49-F238E27FC236}">
                <a16:creationId xmlns:a16="http://schemas.microsoft.com/office/drawing/2014/main" id="{E9CB4CA9-B9D6-5D37-ED36-0FBCD3478EBB}"/>
              </a:ext>
            </a:extLst>
          </p:cNvPr>
          <p:cNvSpPr txBox="1">
            <a:spLocks/>
          </p:cNvSpPr>
          <p:nvPr/>
        </p:nvSpPr>
        <p:spPr>
          <a:xfrm>
            <a:off x="591312" y="1353430"/>
            <a:ext cx="10940675" cy="12532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0BADEB8-04E8-3D7F-BCF4-02020B2D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4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F86FCA-D34C-298B-3F82-57A90EE8CBCE}"/>
              </a:ext>
            </a:extLst>
          </p:cNvPr>
          <p:cNvSpPr txBox="1"/>
          <p:nvPr/>
        </p:nvSpPr>
        <p:spPr>
          <a:xfrm>
            <a:off x="2324727" y="1310982"/>
            <a:ext cx="58686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</a:t>
            </a:r>
            <a:endParaRPr lang="it-IT" sz="2800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90EA19B9-73FD-E497-58FC-A592FB6F1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682702"/>
              </p:ext>
            </p:extLst>
          </p:nvPr>
        </p:nvGraphicFramePr>
        <p:xfrm>
          <a:off x="733330" y="2417275"/>
          <a:ext cx="10620469" cy="3601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9986">
                  <a:extLst>
                    <a:ext uri="{9D8B030D-6E8A-4147-A177-3AD203B41FA5}">
                      <a16:colId xmlns:a16="http://schemas.microsoft.com/office/drawing/2014/main" val="4169527039"/>
                    </a:ext>
                  </a:extLst>
                </a:gridCol>
                <a:gridCol w="1393703">
                  <a:extLst>
                    <a:ext uri="{9D8B030D-6E8A-4147-A177-3AD203B41FA5}">
                      <a16:colId xmlns:a16="http://schemas.microsoft.com/office/drawing/2014/main" val="3345707429"/>
                    </a:ext>
                  </a:extLst>
                </a:gridCol>
                <a:gridCol w="3153702">
                  <a:extLst>
                    <a:ext uri="{9D8B030D-6E8A-4147-A177-3AD203B41FA5}">
                      <a16:colId xmlns:a16="http://schemas.microsoft.com/office/drawing/2014/main" val="1039001916"/>
                    </a:ext>
                  </a:extLst>
                </a:gridCol>
                <a:gridCol w="903078">
                  <a:extLst>
                    <a:ext uri="{9D8B030D-6E8A-4147-A177-3AD203B41FA5}">
                      <a16:colId xmlns:a16="http://schemas.microsoft.com/office/drawing/2014/main" val="1940145351"/>
                    </a:ext>
                  </a:extLst>
                </a:gridCol>
              </a:tblGrid>
              <a:tr h="983213">
                <a:tc gridSpan="4"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800" kern="100" dirty="0">
                          <a:effectLst/>
                        </a:rPr>
                        <a:t>GIURISPRUDENZA MAGIS</a:t>
                      </a:r>
                      <a:r>
                        <a:rPr lang="it-IT" sz="28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TRALE  </a:t>
                      </a:r>
                    </a:p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8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(CICLO</a:t>
                      </a:r>
                      <a:r>
                        <a:rPr lang="it-IT" sz="2800" kern="100" dirty="0">
                          <a:effectLst/>
                        </a:rPr>
                        <a:t> </a:t>
                      </a:r>
                      <a:r>
                        <a:rPr lang="it-IT" sz="28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U</a:t>
                      </a:r>
                      <a:r>
                        <a:rPr lang="it-IT" sz="2800" kern="100" dirty="0">
                          <a:effectLst/>
                        </a:rPr>
                        <a:t>NICO III ANNO) </a:t>
                      </a:r>
                      <a:endParaRPr lang="it-IT" sz="2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895966"/>
                  </a:ext>
                </a:extLst>
              </a:tr>
              <a:tr h="498822">
                <a:tc>
                  <a:txBody>
                    <a:bodyPr/>
                    <a:lstStyle/>
                    <a:p>
                      <a:pPr marL="6223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6223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31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ORE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extLst>
                  <a:ext uri="{0D108BD9-81ED-4DB2-BD59-A6C34878D82A}">
                    <a16:rowId xmlns:a16="http://schemas.microsoft.com/office/drawing/2014/main" val="1230216275"/>
                  </a:ext>
                </a:extLst>
              </a:tr>
              <a:tr h="446100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</a:rPr>
                        <a:t>8-10 </a:t>
                      </a: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extLst>
                  <a:ext uri="{0D108BD9-81ED-4DB2-BD59-A6C34878D82A}">
                    <a16:rowId xmlns:a16="http://schemas.microsoft.com/office/drawing/2014/main" val="611125982"/>
                  </a:ext>
                </a:extLst>
              </a:tr>
              <a:tr h="537073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</a:rPr>
                        <a:t>10-12 </a:t>
                      </a: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extLst>
                  <a:ext uri="{0D108BD9-81ED-4DB2-BD59-A6C34878D82A}">
                    <a16:rowId xmlns:a16="http://schemas.microsoft.com/office/drawing/2014/main" val="2625973908"/>
                  </a:ext>
                </a:extLst>
              </a:tr>
              <a:tr h="537073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</a:rPr>
                        <a:t>12-14 </a:t>
                      </a: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022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extLst>
                  <a:ext uri="{0D108BD9-81ED-4DB2-BD59-A6C34878D82A}">
                    <a16:rowId xmlns:a16="http://schemas.microsoft.com/office/drawing/2014/main" val="2569365921"/>
                  </a:ext>
                </a:extLst>
              </a:tr>
              <a:tr h="561517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</a:rPr>
                        <a:t>15-17 </a:t>
                      </a: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022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extLst>
                  <a:ext uri="{0D108BD9-81ED-4DB2-BD59-A6C34878D82A}">
                    <a16:rowId xmlns:a16="http://schemas.microsoft.com/office/drawing/2014/main" val="2117060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951438"/>
      </p:ext>
    </p:extLst>
  </p:cSld>
  <p:clrMapOvr>
    <a:masterClrMapping/>
  </p:clrMapOvr>
  <p:transition spd="slow" advTm="10000">
    <p:push dir="u"/>
    <p:sndAc>
      <p:stSnd>
        <p:snd r:embed="rId3" name="click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42" y="173201"/>
            <a:ext cx="4645110" cy="1189255"/>
          </a:xfrm>
          <a:prstGeom prst="rect">
            <a:avLst/>
          </a:prstGeom>
        </p:spPr>
      </p:pic>
      <p:sp>
        <p:nvSpPr>
          <p:cNvPr id="3" name="Titolo 1">
            <a:extLst>
              <a:ext uri="{FF2B5EF4-FFF2-40B4-BE49-F238E27FC236}">
                <a16:creationId xmlns:a16="http://schemas.microsoft.com/office/drawing/2014/main" id="{E9CB4CA9-B9D6-5D37-ED36-0FBCD3478EBB}"/>
              </a:ext>
            </a:extLst>
          </p:cNvPr>
          <p:cNvSpPr txBox="1">
            <a:spLocks/>
          </p:cNvSpPr>
          <p:nvPr/>
        </p:nvSpPr>
        <p:spPr>
          <a:xfrm>
            <a:off x="591312" y="1353430"/>
            <a:ext cx="10940675" cy="12532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0BADEB8-04E8-3D7F-BCF4-02020B2D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5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F86FCA-D34C-298B-3F82-57A90EE8CBCE}"/>
              </a:ext>
            </a:extLst>
          </p:cNvPr>
          <p:cNvSpPr txBox="1"/>
          <p:nvPr/>
        </p:nvSpPr>
        <p:spPr>
          <a:xfrm>
            <a:off x="2467423" y="1362456"/>
            <a:ext cx="71884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</a:t>
            </a:r>
            <a:endParaRPr lang="it-IT" sz="2800" dirty="0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3B01F8D6-4331-C1D2-4E16-61C581AA1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457984"/>
              </p:ext>
            </p:extLst>
          </p:nvPr>
        </p:nvGraphicFramePr>
        <p:xfrm>
          <a:off x="923453" y="2542686"/>
          <a:ext cx="10147823" cy="2631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9431">
                  <a:extLst>
                    <a:ext uri="{9D8B030D-6E8A-4147-A177-3AD203B41FA5}">
                      <a16:colId xmlns:a16="http://schemas.microsoft.com/office/drawing/2014/main" val="777938350"/>
                    </a:ext>
                  </a:extLst>
                </a:gridCol>
                <a:gridCol w="1675247">
                  <a:extLst>
                    <a:ext uri="{9D8B030D-6E8A-4147-A177-3AD203B41FA5}">
                      <a16:colId xmlns:a16="http://schemas.microsoft.com/office/drawing/2014/main" val="2211797759"/>
                    </a:ext>
                  </a:extLst>
                </a:gridCol>
                <a:gridCol w="2660686">
                  <a:extLst>
                    <a:ext uri="{9D8B030D-6E8A-4147-A177-3AD203B41FA5}">
                      <a16:colId xmlns:a16="http://schemas.microsoft.com/office/drawing/2014/main" val="2997551203"/>
                    </a:ext>
                  </a:extLst>
                </a:gridCol>
                <a:gridCol w="742459">
                  <a:extLst>
                    <a:ext uri="{9D8B030D-6E8A-4147-A177-3AD203B41FA5}">
                      <a16:colId xmlns:a16="http://schemas.microsoft.com/office/drawing/2014/main" val="4003708514"/>
                    </a:ext>
                  </a:extLst>
                </a:gridCol>
              </a:tblGrid>
              <a:tr h="1179424">
                <a:tc gridSpan="4"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800" kern="100" dirty="0">
                          <a:effectLst/>
                        </a:rPr>
                        <a:t>GIURISPRUDENZA MAGIS</a:t>
                      </a:r>
                      <a:r>
                        <a:rPr lang="it-IT" sz="28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TRALE  </a:t>
                      </a:r>
                    </a:p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8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(CICLO</a:t>
                      </a:r>
                      <a:r>
                        <a:rPr lang="it-IT" sz="2800" kern="100" dirty="0">
                          <a:effectLst/>
                        </a:rPr>
                        <a:t> </a:t>
                      </a:r>
                      <a:r>
                        <a:rPr lang="it-IT" sz="28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U</a:t>
                      </a:r>
                      <a:r>
                        <a:rPr lang="it-IT" sz="2800" kern="100" dirty="0">
                          <a:effectLst/>
                        </a:rPr>
                        <a:t>NICO IV ANNO) </a:t>
                      </a:r>
                      <a:endParaRPr lang="it-IT" sz="2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82774"/>
                  </a:ext>
                </a:extLst>
              </a:tr>
              <a:tr h="598367">
                <a:tc>
                  <a:txBody>
                    <a:bodyPr/>
                    <a:lstStyle/>
                    <a:p>
                      <a:pPr marL="6223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 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6223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ORE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4069686130"/>
                  </a:ext>
                </a:extLst>
              </a:tr>
              <a:tr h="418356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extLst>
                  <a:ext uri="{0D108BD9-81ED-4DB2-BD59-A6C34878D82A}">
                    <a16:rowId xmlns:a16="http://schemas.microsoft.com/office/drawing/2014/main" val="1138639714"/>
                  </a:ext>
                </a:extLst>
              </a:tr>
              <a:tr h="435089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tc>
                  <a:txBody>
                    <a:bodyPr/>
                    <a:lstStyle/>
                    <a:p>
                      <a:pPr marL="1022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160" marB="0" anchor="ctr"/>
                </a:tc>
                <a:extLst>
                  <a:ext uri="{0D108BD9-81ED-4DB2-BD59-A6C34878D82A}">
                    <a16:rowId xmlns:a16="http://schemas.microsoft.com/office/drawing/2014/main" val="4180100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672031"/>
      </p:ext>
    </p:extLst>
  </p:cSld>
  <p:clrMapOvr>
    <a:masterClrMapping/>
  </p:clrMapOvr>
  <p:transition spd="slow" advTm="10000">
    <p:push dir="u"/>
    <p:sndAc>
      <p:stSnd>
        <p:snd r:embed="rId3" name="click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9042" y="173201"/>
            <a:ext cx="4645110" cy="1189255"/>
          </a:xfrm>
          <a:prstGeom prst="rect">
            <a:avLst/>
          </a:prstGeom>
        </p:spPr>
      </p:pic>
      <p:sp>
        <p:nvSpPr>
          <p:cNvPr id="3" name="Titolo 1">
            <a:extLst>
              <a:ext uri="{FF2B5EF4-FFF2-40B4-BE49-F238E27FC236}">
                <a16:creationId xmlns:a16="http://schemas.microsoft.com/office/drawing/2014/main" id="{E9CB4CA9-B9D6-5D37-ED36-0FBCD3478EBB}"/>
              </a:ext>
            </a:extLst>
          </p:cNvPr>
          <p:cNvSpPr txBox="1">
            <a:spLocks/>
          </p:cNvSpPr>
          <p:nvPr/>
        </p:nvSpPr>
        <p:spPr>
          <a:xfrm>
            <a:off x="591312" y="1353430"/>
            <a:ext cx="10940675" cy="12532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0BADEB8-04E8-3D7F-BCF4-02020B2D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6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F86FCA-D34C-298B-3F82-57A90EE8CBCE}"/>
              </a:ext>
            </a:extLst>
          </p:cNvPr>
          <p:cNvSpPr txBox="1"/>
          <p:nvPr/>
        </p:nvSpPr>
        <p:spPr>
          <a:xfrm>
            <a:off x="2082297" y="1353430"/>
            <a:ext cx="58123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</a:t>
            </a:r>
            <a:endParaRPr lang="it-IT" sz="2800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BE99D827-C3A8-3E12-FA4B-83B8C3941E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85047"/>
              </p:ext>
            </p:extLst>
          </p:nvPr>
        </p:nvGraphicFramePr>
        <p:xfrm>
          <a:off x="896293" y="2307537"/>
          <a:ext cx="10480948" cy="29763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5586">
                  <a:extLst>
                    <a:ext uri="{9D8B030D-6E8A-4147-A177-3AD203B41FA5}">
                      <a16:colId xmlns:a16="http://schemas.microsoft.com/office/drawing/2014/main" val="4055803221"/>
                    </a:ext>
                  </a:extLst>
                </a:gridCol>
                <a:gridCol w="1645499">
                  <a:extLst>
                    <a:ext uri="{9D8B030D-6E8A-4147-A177-3AD203B41FA5}">
                      <a16:colId xmlns:a16="http://schemas.microsoft.com/office/drawing/2014/main" val="3898176842"/>
                    </a:ext>
                  </a:extLst>
                </a:gridCol>
                <a:gridCol w="3263420">
                  <a:extLst>
                    <a:ext uri="{9D8B030D-6E8A-4147-A177-3AD203B41FA5}">
                      <a16:colId xmlns:a16="http://schemas.microsoft.com/office/drawing/2014/main" val="3986245767"/>
                    </a:ext>
                  </a:extLst>
                </a:gridCol>
                <a:gridCol w="686443">
                  <a:extLst>
                    <a:ext uri="{9D8B030D-6E8A-4147-A177-3AD203B41FA5}">
                      <a16:colId xmlns:a16="http://schemas.microsoft.com/office/drawing/2014/main" val="983005891"/>
                    </a:ext>
                  </a:extLst>
                </a:gridCol>
              </a:tblGrid>
              <a:tr h="1103323">
                <a:tc gridSpan="4"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3200" kern="100" dirty="0">
                          <a:effectLst/>
                        </a:rPr>
                        <a:t>GIURISPRUDENZA MAGI</a:t>
                      </a:r>
                      <a:r>
                        <a:rPr lang="it-IT" sz="32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STRALE  </a:t>
                      </a:r>
                    </a:p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32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(CICLO</a:t>
                      </a:r>
                      <a:r>
                        <a:rPr lang="it-IT" sz="3200" kern="100" dirty="0">
                          <a:effectLst/>
                        </a:rPr>
                        <a:t> </a:t>
                      </a:r>
                      <a:r>
                        <a:rPr lang="it-IT" sz="32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U</a:t>
                      </a:r>
                      <a:r>
                        <a:rPr lang="it-IT" sz="3200" kern="100" dirty="0">
                          <a:effectLst/>
                        </a:rPr>
                        <a:t>NICO V ANNO) </a:t>
                      </a:r>
                      <a:endParaRPr lang="it-IT" sz="32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673280"/>
                  </a:ext>
                </a:extLst>
              </a:tr>
              <a:tr h="496946">
                <a:tc>
                  <a:txBody>
                    <a:bodyPr/>
                    <a:lstStyle/>
                    <a:p>
                      <a:pPr marL="6223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6223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 marL="127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 marL="508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50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extLst>
                  <a:ext uri="{0D108BD9-81ED-4DB2-BD59-A6C34878D82A}">
                    <a16:rowId xmlns:a16="http://schemas.microsoft.com/office/drawing/2014/main" val="4047190133"/>
                  </a:ext>
                </a:extLst>
              </a:tr>
              <a:tr h="303084">
                <a:tc>
                  <a:txBody>
                    <a:bodyPr/>
                    <a:lstStyle/>
                    <a:p>
                      <a:pPr marL="927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 anchor="ctr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 anchor="ctr"/>
                </a:tc>
                <a:extLst>
                  <a:ext uri="{0D108BD9-81ED-4DB2-BD59-A6C34878D82A}">
                    <a16:rowId xmlns:a16="http://schemas.microsoft.com/office/drawing/2014/main" val="3829236867"/>
                  </a:ext>
                </a:extLst>
              </a:tr>
              <a:tr h="338688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extLst>
                  <a:ext uri="{0D108BD9-81ED-4DB2-BD59-A6C34878D82A}">
                    <a16:rowId xmlns:a16="http://schemas.microsoft.com/office/drawing/2014/main" val="918627366"/>
                  </a:ext>
                </a:extLst>
              </a:tr>
              <a:tr h="200440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extLst>
                  <a:ext uri="{0D108BD9-81ED-4DB2-BD59-A6C34878D82A}">
                    <a16:rowId xmlns:a16="http://schemas.microsoft.com/office/drawing/2014/main" val="660457980"/>
                  </a:ext>
                </a:extLst>
              </a:tr>
              <a:tr h="484992">
                <a:tc>
                  <a:txBody>
                    <a:bodyPr/>
                    <a:lstStyle/>
                    <a:p>
                      <a:pPr marL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6035" marR="29845" marT="10795" marB="0"/>
                </a:tc>
                <a:extLst>
                  <a:ext uri="{0D108BD9-81ED-4DB2-BD59-A6C34878D82A}">
                    <a16:rowId xmlns:a16="http://schemas.microsoft.com/office/drawing/2014/main" val="2620079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450847"/>
      </p:ext>
    </p:extLst>
  </p:cSld>
  <p:clrMapOvr>
    <a:masterClrMapping/>
  </p:clrMapOvr>
  <p:transition spd="slow" advTm="10000">
    <p:push dir="u"/>
    <p:sndAc>
      <p:stSnd>
        <p:snd r:embed="rId3" name="click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7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FF3682F-D5FB-6D0E-5E76-64770ADCC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44429"/>
              </p:ext>
            </p:extLst>
          </p:nvPr>
        </p:nvGraphicFramePr>
        <p:xfrm>
          <a:off x="1321806" y="2836129"/>
          <a:ext cx="9682196" cy="1882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62123">
                  <a:extLst>
                    <a:ext uri="{9D8B030D-6E8A-4147-A177-3AD203B41FA5}">
                      <a16:colId xmlns:a16="http://schemas.microsoft.com/office/drawing/2014/main" val="931706298"/>
                    </a:ext>
                  </a:extLst>
                </a:gridCol>
                <a:gridCol w="1330859">
                  <a:extLst>
                    <a:ext uri="{9D8B030D-6E8A-4147-A177-3AD203B41FA5}">
                      <a16:colId xmlns:a16="http://schemas.microsoft.com/office/drawing/2014/main" val="4098798566"/>
                    </a:ext>
                  </a:extLst>
                </a:gridCol>
                <a:gridCol w="2715692">
                  <a:extLst>
                    <a:ext uri="{9D8B030D-6E8A-4147-A177-3AD203B41FA5}">
                      <a16:colId xmlns:a16="http://schemas.microsoft.com/office/drawing/2014/main" val="2396704836"/>
                    </a:ext>
                  </a:extLst>
                </a:gridCol>
                <a:gridCol w="873522">
                  <a:extLst>
                    <a:ext uri="{9D8B030D-6E8A-4147-A177-3AD203B41FA5}">
                      <a16:colId xmlns:a16="http://schemas.microsoft.com/office/drawing/2014/main" val="3998656392"/>
                    </a:ext>
                  </a:extLst>
                </a:gridCol>
              </a:tblGrid>
              <a:tr h="319523">
                <a:tc gridSpan="4">
                  <a:txBody>
                    <a:bodyPr/>
                    <a:lstStyle/>
                    <a:p>
                      <a:pPr marL="762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kern="100" dirty="0">
                          <a:effectLst/>
                        </a:rPr>
                        <a:t>   INSEGNAMENTI DI INDIR</a:t>
                      </a:r>
                      <a:r>
                        <a:rPr lang="it-IT" sz="24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IZZO (PERCORSO</a:t>
                      </a:r>
                      <a:r>
                        <a:rPr lang="it-IT" sz="2400" kern="100" dirty="0">
                          <a:effectLst/>
                        </a:rPr>
                        <a:t> FORENSE) </a:t>
                      </a:r>
                      <a:endParaRPr lang="it-IT" sz="2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3584" marR="35377" marT="993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960625"/>
                  </a:ext>
                </a:extLst>
              </a:tr>
              <a:tr h="201103">
                <a:tc>
                  <a:txBody>
                    <a:bodyPr/>
                    <a:lstStyle/>
                    <a:p>
                      <a:pPr marL="6858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3584" marR="35377" marT="9930" marB="0"/>
                </a:tc>
                <a:tc>
                  <a:txBody>
                    <a:bodyPr/>
                    <a:lstStyle/>
                    <a:p>
                      <a:pPr marL="508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3584" marR="35377" marT="9930" marB="0" anchor="b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3584" marR="35377" marT="9930" marB="0" anchor="b"/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3584" marR="35377" marT="9930" marB="0" anchor="b"/>
                </a:tc>
                <a:extLst>
                  <a:ext uri="{0D108BD9-81ED-4DB2-BD59-A6C34878D82A}">
                    <a16:rowId xmlns:a16="http://schemas.microsoft.com/office/drawing/2014/main" val="3351858684"/>
                  </a:ext>
                </a:extLst>
              </a:tr>
              <a:tr h="327913">
                <a:tc>
                  <a:txBody>
                    <a:bodyPr/>
                    <a:lstStyle/>
                    <a:p>
                      <a:pPr marL="5461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GIUSTIZIA TRIBUTARIA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461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A. BUCCISANO</a:t>
                      </a:r>
                    </a:p>
                  </a:txBody>
                  <a:tcPr marL="23584" marR="35377" marT="9930" marB="0" anchor="ctr"/>
                </a:tc>
                <a:tc>
                  <a:txBody>
                    <a:bodyPr/>
                    <a:lstStyle/>
                    <a:p>
                      <a:pPr marL="5461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                        AULA 4</a:t>
                      </a:r>
                    </a:p>
                  </a:txBody>
                  <a:tcPr marL="23584" marR="35377" marT="9930" marB="0" anchor="ctr"/>
                </a:tc>
                <a:tc>
                  <a:txBody>
                    <a:bodyPr/>
                    <a:lstStyle/>
                    <a:p>
                      <a:pPr marL="5461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   9,00</a:t>
                      </a:r>
                      <a:endParaRPr kumimoji="0" lang="it-IT" sz="14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23584" marR="35377" marT="9930" marB="0" anchor="ctr"/>
                </a:tc>
                <a:extLst>
                  <a:ext uri="{0D108BD9-81ED-4DB2-BD59-A6C34878D82A}">
                    <a16:rowId xmlns:a16="http://schemas.microsoft.com/office/drawing/2014/main" val="1561548416"/>
                  </a:ext>
                </a:extLst>
              </a:tr>
              <a:tr h="149758">
                <a:tc>
                  <a:txBody>
                    <a:bodyPr/>
                    <a:lstStyle/>
                    <a:p>
                      <a:pPr marL="12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LABORATORI DI STORIA DEL DIRITTO E DEL PROCESSO</a:t>
                      </a:r>
                    </a:p>
                  </a:txBody>
                  <a:tcPr marL="42545" marR="48260" marT="1397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A. CAPPUCCIO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C. CAMBRIA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AULA 5  S. PUGLIATTI</a:t>
                      </a:r>
                    </a:p>
                  </a:txBody>
                  <a:tcPr marL="26035" marR="29845" marT="1016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9,00</a:t>
                      </a:r>
                    </a:p>
                  </a:txBody>
                  <a:tcPr marL="26035" marR="29845" marT="10160" marB="0"/>
                </a:tc>
                <a:extLst>
                  <a:ext uri="{0D108BD9-81ED-4DB2-BD59-A6C34878D82A}">
                    <a16:rowId xmlns:a16="http://schemas.microsoft.com/office/drawing/2014/main" val="956900485"/>
                  </a:ext>
                </a:extLst>
              </a:tr>
              <a:tr h="20110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3584" marR="35377" marT="9930" marB="0"/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</a:rPr>
                        <a:t> </a:t>
                      </a: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3584" marR="35377" marT="9930" marB="0"/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3584" marR="35377" marT="9930" marB="0"/>
                </a:tc>
                <a:extLst>
                  <a:ext uri="{0D108BD9-81ED-4DB2-BD59-A6C34878D82A}">
                    <a16:rowId xmlns:a16="http://schemas.microsoft.com/office/drawing/2014/main" val="722330138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3A2DE781-9DE0-FB65-FBD5-59CC668C1350}"/>
              </a:ext>
            </a:extLst>
          </p:cNvPr>
          <p:cNvSpPr txBox="1"/>
          <p:nvPr/>
        </p:nvSpPr>
        <p:spPr>
          <a:xfrm>
            <a:off x="2874360" y="1651753"/>
            <a:ext cx="5806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14 GENNAIO 2025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11790498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1" y="235098"/>
            <a:ext cx="4919430" cy="1103614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8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773610F6-E1E9-0C56-5F4B-BA4331720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791246"/>
              </p:ext>
            </p:extLst>
          </p:nvPr>
        </p:nvGraphicFramePr>
        <p:xfrm>
          <a:off x="941561" y="2661719"/>
          <a:ext cx="9637346" cy="1961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1999">
                  <a:extLst>
                    <a:ext uri="{9D8B030D-6E8A-4147-A177-3AD203B41FA5}">
                      <a16:colId xmlns:a16="http://schemas.microsoft.com/office/drawing/2014/main" val="3119131942"/>
                    </a:ext>
                  </a:extLst>
                </a:gridCol>
                <a:gridCol w="1339913">
                  <a:extLst>
                    <a:ext uri="{9D8B030D-6E8A-4147-A177-3AD203B41FA5}">
                      <a16:colId xmlns:a16="http://schemas.microsoft.com/office/drawing/2014/main" val="3795284532"/>
                    </a:ext>
                  </a:extLst>
                </a:gridCol>
                <a:gridCol w="3041965">
                  <a:extLst>
                    <a:ext uri="{9D8B030D-6E8A-4147-A177-3AD203B41FA5}">
                      <a16:colId xmlns:a16="http://schemas.microsoft.com/office/drawing/2014/main" val="3137951279"/>
                    </a:ext>
                  </a:extLst>
                </a:gridCol>
                <a:gridCol w="683469">
                  <a:extLst>
                    <a:ext uri="{9D8B030D-6E8A-4147-A177-3AD203B41FA5}">
                      <a16:colId xmlns:a16="http://schemas.microsoft.com/office/drawing/2014/main" val="2654596664"/>
                    </a:ext>
                  </a:extLst>
                </a:gridCol>
              </a:tblGrid>
              <a:tr h="615585">
                <a:tc gridSpan="4">
                  <a:txBody>
                    <a:bodyPr/>
                    <a:lstStyle/>
                    <a:p>
                      <a:pPr marR="171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 kern="100" dirty="0">
                          <a:effectLst/>
                        </a:rPr>
                        <a:t>   </a:t>
                      </a:r>
                      <a:r>
                        <a:rPr lang="it-IT" sz="1800" kern="100" dirty="0">
                          <a:effectLst/>
                        </a:rPr>
                        <a:t>INSEGNAMENTI DI INDIRIZZO (PERCORSO I</a:t>
                      </a:r>
                      <a:r>
                        <a:rPr lang="it-IT" sz="18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MPRESA,</a:t>
                      </a:r>
                      <a:r>
                        <a:rPr lang="it-IT" sz="1800" kern="100" dirty="0">
                          <a:effectLst/>
                        </a:rPr>
                        <a:t> </a:t>
                      </a:r>
                      <a:r>
                        <a:rPr lang="it-IT" sz="18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LAVORO</a:t>
                      </a:r>
                      <a:r>
                        <a:rPr lang="it-IT" sz="1800" kern="100" dirty="0">
                          <a:effectLst/>
                        </a:rPr>
                        <a:t> </a:t>
                      </a:r>
                      <a:r>
                        <a:rPr lang="it-IT" sz="1800" u="sng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</a:t>
                      </a:r>
                      <a:r>
                        <a:rPr lang="it-IT" sz="1800" kern="100" dirty="0">
                          <a:effectLst/>
                        </a:rPr>
                        <a:t>  PUBBLICA  AMMINISTRAZIONE) </a:t>
                      </a:r>
                      <a:endParaRPr lang="it-IT" sz="1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110706"/>
                  </a:ext>
                </a:extLst>
              </a:tr>
              <a:tr h="214672">
                <a:tc>
                  <a:txBody>
                    <a:bodyPr/>
                    <a:lstStyle/>
                    <a:p>
                      <a:pPr marL="5651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8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5651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 </a:t>
                      </a:r>
                      <a:endParaRPr lang="it-IT" sz="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/>
                </a:tc>
                <a:tc>
                  <a:txBody>
                    <a:bodyPr/>
                    <a:lstStyle/>
                    <a:p>
                      <a:pPr marL="0" marR="2032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D</a:t>
                      </a:r>
                      <a:r>
                        <a:rPr lang="it-IT" sz="800" kern="100" dirty="0">
                          <a:effectLst/>
                        </a:rPr>
                        <a:t>OCENTE</a:t>
                      </a:r>
                      <a:r>
                        <a:rPr lang="it-IT" sz="1100" kern="100" dirty="0">
                          <a:effectLst/>
                        </a:rPr>
                        <a:t> </a:t>
                      </a:r>
                      <a:endParaRPr lang="it-IT" sz="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032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b"/>
                </a:tc>
                <a:tc>
                  <a:txBody>
                    <a:bodyPr/>
                    <a:lstStyle/>
                    <a:p>
                      <a:pPr marR="1524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A</a:t>
                      </a:r>
                      <a:r>
                        <a:rPr lang="it-IT" sz="800" kern="100" dirty="0">
                          <a:effectLst/>
                        </a:rPr>
                        <a:t>ULA</a:t>
                      </a:r>
                      <a:endParaRPr lang="it-IT" sz="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b"/>
                </a:tc>
                <a:tc>
                  <a:txBody>
                    <a:bodyPr/>
                    <a:lstStyle/>
                    <a:p>
                      <a:pPr marL="0" marR="1778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kern="100" dirty="0">
                          <a:effectLst/>
                        </a:rPr>
                        <a:t>ORE </a:t>
                      </a:r>
                      <a:endParaRPr lang="it-IT" sz="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177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b"/>
                </a:tc>
                <a:extLst>
                  <a:ext uri="{0D108BD9-81ED-4DB2-BD59-A6C34878D82A}">
                    <a16:rowId xmlns:a16="http://schemas.microsoft.com/office/drawing/2014/main" val="1956088016"/>
                  </a:ext>
                </a:extLst>
              </a:tr>
              <a:tr h="190309"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05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ctr"/>
                </a:tc>
                <a:tc>
                  <a:txBody>
                    <a:bodyPr/>
                    <a:lstStyle/>
                    <a:p>
                      <a:pPr marL="1968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b="1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ctr"/>
                </a:tc>
                <a:tc>
                  <a:txBody>
                    <a:bodyPr/>
                    <a:lstStyle/>
                    <a:p>
                      <a:pPr marL="0" marR="2032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ctr"/>
                </a:tc>
                <a:extLst>
                  <a:ext uri="{0D108BD9-81ED-4DB2-BD59-A6C34878D82A}">
                    <a16:rowId xmlns:a16="http://schemas.microsoft.com/office/drawing/2014/main" val="3636995365"/>
                  </a:ext>
                </a:extLst>
              </a:tr>
              <a:tr h="1903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ctr"/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ctr"/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ctr"/>
                </a:tc>
                <a:extLst>
                  <a:ext uri="{0D108BD9-81ED-4DB2-BD59-A6C34878D82A}">
                    <a16:rowId xmlns:a16="http://schemas.microsoft.com/office/drawing/2014/main" val="1762140508"/>
                  </a:ext>
                </a:extLst>
              </a:tr>
              <a:tr h="190309">
                <a:tc>
                  <a:txBody>
                    <a:bodyPr/>
                    <a:lstStyle/>
                    <a:p>
                      <a:pPr marL="4127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05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ctr"/>
                </a:tc>
                <a:tc>
                  <a:txBody>
                    <a:bodyPr/>
                    <a:lstStyle/>
                    <a:p>
                      <a:pPr marL="1968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b="1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ctr"/>
                </a:tc>
                <a:tc>
                  <a:txBody>
                    <a:bodyPr/>
                    <a:lstStyle/>
                    <a:p>
                      <a:pPr marL="0" marR="2032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 anchor="ctr"/>
                </a:tc>
                <a:extLst>
                  <a:ext uri="{0D108BD9-81ED-4DB2-BD59-A6C34878D82A}">
                    <a16:rowId xmlns:a16="http://schemas.microsoft.com/office/drawing/2014/main" val="14728309"/>
                  </a:ext>
                </a:extLst>
              </a:tr>
              <a:tr h="190309">
                <a:tc>
                  <a:txBody>
                    <a:bodyPr/>
                    <a:lstStyle/>
                    <a:p>
                      <a:pPr marL="2413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 </a:t>
                      </a:r>
                      <a:endParaRPr lang="it-IT" sz="8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 </a:t>
                      </a:r>
                      <a:endParaRPr lang="it-IT" sz="8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/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>
                          <a:effectLst/>
                        </a:rPr>
                        <a:t> </a:t>
                      </a:r>
                      <a:endParaRPr lang="it-IT" sz="8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/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kern="100" dirty="0">
                          <a:effectLst/>
                        </a:rPr>
                        <a:t> </a:t>
                      </a:r>
                      <a:endParaRPr lang="it-IT" sz="8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8239" marR="6720" marT="7680" marB="0"/>
                </a:tc>
                <a:extLst>
                  <a:ext uri="{0D108BD9-81ED-4DB2-BD59-A6C34878D82A}">
                    <a16:rowId xmlns:a16="http://schemas.microsoft.com/office/drawing/2014/main" val="50466112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7AE38F5D-5FD7-27AD-2C07-5B1066C124B7}"/>
              </a:ext>
            </a:extLst>
          </p:cNvPr>
          <p:cNvSpPr txBox="1"/>
          <p:nvPr/>
        </p:nvSpPr>
        <p:spPr>
          <a:xfrm rot="10800000" flipV="1">
            <a:off x="2944411" y="1481893"/>
            <a:ext cx="58756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</a:t>
            </a:r>
            <a:endParaRPr lang="it-IT" sz="28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0654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615EB38-1805-09F5-57C0-2D4A458B13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Immagine che contiene testo  Descrizione generata automaticamente">
            <a:extLst>
              <a:ext uri="{FF2B5EF4-FFF2-40B4-BE49-F238E27FC236}">
                <a16:creationId xmlns:a16="http://schemas.microsoft.com/office/drawing/2014/main" id="{2B02AF53-C7F7-FD4E-41FB-D4E0B5057E63}"/>
              </a:ext>
            </a:extLst>
          </p:cNvPr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44410" y="319505"/>
            <a:ext cx="5666190" cy="139956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656C6-391B-1E1B-5F43-46BE7DF922B8}"/>
              </a:ext>
            </a:extLst>
          </p:cNvPr>
          <p:cNvSpPr txBox="1"/>
          <p:nvPr/>
        </p:nvSpPr>
        <p:spPr>
          <a:xfrm>
            <a:off x="2053883" y="3164388"/>
            <a:ext cx="8415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Aptos (Corpo)"/>
            </a:endParaRP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1204E5C-C15A-E72E-F1B3-4EC14AD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85A8-BB5B-48F3-AE75-0C0BDCDEE42F}" type="slidenum">
              <a:rPr lang="it-IT" smtClean="0"/>
              <a:t>9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78D05C78-6F49-0060-0D0F-0FD0DE2AF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82022"/>
            <a:ext cx="9144000" cy="2387600"/>
          </a:xfrm>
        </p:spPr>
        <p:txBody>
          <a:bodyPr anchor="b">
            <a:noAutofit/>
          </a:bodyPr>
          <a:lstStyle/>
          <a:p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br>
              <a:rPr lang="it-IT" sz="48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it-IT" sz="4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009E884-66B5-70D3-EA04-7D2EC0B7E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439124"/>
              </p:ext>
            </p:extLst>
          </p:nvPr>
        </p:nvGraphicFramePr>
        <p:xfrm>
          <a:off x="1240325" y="2707970"/>
          <a:ext cx="9316015" cy="3017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7087">
                  <a:extLst>
                    <a:ext uri="{9D8B030D-6E8A-4147-A177-3AD203B41FA5}">
                      <a16:colId xmlns:a16="http://schemas.microsoft.com/office/drawing/2014/main" val="2993417193"/>
                    </a:ext>
                  </a:extLst>
                </a:gridCol>
                <a:gridCol w="1298431">
                  <a:extLst>
                    <a:ext uri="{9D8B030D-6E8A-4147-A177-3AD203B41FA5}">
                      <a16:colId xmlns:a16="http://schemas.microsoft.com/office/drawing/2014/main" val="786326562"/>
                    </a:ext>
                  </a:extLst>
                </a:gridCol>
                <a:gridCol w="2660421">
                  <a:extLst>
                    <a:ext uri="{9D8B030D-6E8A-4147-A177-3AD203B41FA5}">
                      <a16:colId xmlns:a16="http://schemas.microsoft.com/office/drawing/2014/main" val="3295581507"/>
                    </a:ext>
                  </a:extLst>
                </a:gridCol>
                <a:gridCol w="690076">
                  <a:extLst>
                    <a:ext uri="{9D8B030D-6E8A-4147-A177-3AD203B41FA5}">
                      <a16:colId xmlns:a16="http://schemas.microsoft.com/office/drawing/2014/main" val="4249149162"/>
                    </a:ext>
                  </a:extLst>
                </a:gridCol>
              </a:tblGrid>
              <a:tr h="318424">
                <a:tc gridSpan="4">
                  <a:txBody>
                    <a:bodyPr/>
                    <a:lstStyle/>
                    <a:p>
                      <a:pPr marR="158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000" kern="100" dirty="0">
                          <a:effectLst/>
                        </a:rPr>
                        <a:t>   INSEGNAMENTI DI INDIRIZZO (PERCORSO INTERNAZIONALE  ED EUROPEO) </a:t>
                      </a:r>
                      <a:endParaRPr lang="it-IT" sz="2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366717"/>
                  </a:ext>
                </a:extLst>
              </a:tr>
              <a:tr h="473743">
                <a:tc>
                  <a:txBody>
                    <a:bodyPr/>
                    <a:lstStyle/>
                    <a:p>
                      <a:pPr marL="6858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M</a:t>
                      </a:r>
                      <a:r>
                        <a:rPr lang="it-IT" sz="1100" kern="100" dirty="0">
                          <a:effectLst/>
                        </a:rPr>
                        <a:t>ATERIA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6858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/>
                </a:tc>
                <a:tc>
                  <a:txBody>
                    <a:bodyPr/>
                    <a:lstStyle/>
                    <a:p>
                      <a:pPr marL="0" marR="2032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00" dirty="0">
                          <a:effectLst/>
                        </a:rPr>
                        <a:t>D</a:t>
                      </a:r>
                      <a:r>
                        <a:rPr lang="it-IT" sz="1100" kern="100" dirty="0">
                          <a:effectLst/>
                        </a:rPr>
                        <a:t>OCENTE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R="2032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b"/>
                </a:tc>
                <a:tc>
                  <a:txBody>
                    <a:bodyPr/>
                    <a:lstStyle/>
                    <a:p>
                      <a:pPr marR="184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A</a:t>
                      </a:r>
                      <a:r>
                        <a:rPr lang="it-IT" sz="1100" kern="100" dirty="0">
                          <a:effectLst/>
                        </a:rPr>
                        <a:t>ULA</a:t>
                      </a: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b"/>
                </a:tc>
                <a:tc>
                  <a:txBody>
                    <a:bodyPr/>
                    <a:lstStyle/>
                    <a:p>
                      <a:pPr marL="0" marR="1778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100" dirty="0">
                          <a:effectLst/>
                        </a:rPr>
                        <a:t>ORE </a:t>
                      </a:r>
                      <a:endParaRPr lang="it-IT" sz="10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b"/>
                </a:tc>
                <a:extLst>
                  <a:ext uri="{0D108BD9-81ED-4DB2-BD59-A6C34878D82A}">
                    <a16:rowId xmlns:a16="http://schemas.microsoft.com/office/drawing/2014/main" val="3378139792"/>
                  </a:ext>
                </a:extLst>
              </a:tr>
              <a:tr h="284098">
                <a:tc rowSpan="3">
                  <a:txBody>
                    <a:bodyPr/>
                    <a:lstStyle/>
                    <a:p>
                      <a:pPr marL="546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4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26035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kern="100" dirty="0">
                        <a:effectLst/>
                        <a:latin typeface="Aptos (Corpo)"/>
                      </a:endParaRPr>
                    </a:p>
                  </a:txBody>
                  <a:tcPr marL="24130" marR="8890" marT="10160" marB="0"/>
                </a:tc>
                <a:extLst>
                  <a:ext uri="{0D108BD9-81ED-4DB2-BD59-A6C34878D82A}">
                    <a16:rowId xmlns:a16="http://schemas.microsoft.com/office/drawing/2014/main" val="252816430"/>
                  </a:ext>
                </a:extLst>
              </a:tr>
              <a:tr h="18003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2603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/>
                </a:tc>
                <a:extLst>
                  <a:ext uri="{0D108BD9-81ED-4DB2-BD59-A6C34878D82A}">
                    <a16:rowId xmlns:a16="http://schemas.microsoft.com/office/drawing/2014/main" val="1032399282"/>
                  </a:ext>
                </a:extLst>
              </a:tr>
              <a:tr h="2264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Aptos (Corpo)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/>
                </a:tc>
                <a:extLst>
                  <a:ext uri="{0D108BD9-81ED-4DB2-BD59-A6C34878D82A}">
                    <a16:rowId xmlns:a16="http://schemas.microsoft.com/office/drawing/2014/main" val="1075630528"/>
                  </a:ext>
                </a:extLst>
              </a:tr>
              <a:tr h="387619">
                <a:tc rowSpan="2">
                  <a:txBody>
                    <a:bodyPr/>
                    <a:lstStyle/>
                    <a:p>
                      <a:pPr marL="546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200" kern="100" dirty="0">
                        <a:effectLst/>
                        <a:latin typeface="Aptos (Corpo)"/>
                      </a:endParaRPr>
                    </a:p>
                  </a:txBody>
                  <a:tcPr marL="24130" marR="8890" marT="10160" marB="0"/>
                </a:tc>
                <a:extLst>
                  <a:ext uri="{0D108BD9-81ED-4DB2-BD59-A6C34878D82A}">
                    <a16:rowId xmlns:a16="http://schemas.microsoft.com/office/drawing/2014/main" val="3608822882"/>
                  </a:ext>
                </a:extLst>
              </a:tr>
              <a:tr h="2259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/>
                </a:tc>
                <a:extLst>
                  <a:ext uri="{0D108BD9-81ED-4DB2-BD59-A6C34878D82A}">
                    <a16:rowId xmlns:a16="http://schemas.microsoft.com/office/drawing/2014/main" val="636226991"/>
                  </a:ext>
                </a:extLst>
              </a:tr>
              <a:tr h="644080">
                <a:tc rowSpan="2">
                  <a:txBody>
                    <a:bodyPr/>
                    <a:lstStyle/>
                    <a:p>
                      <a:pPr marL="5461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b="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 anchor="ctr"/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200" kern="100" dirty="0">
                        <a:effectLst/>
                      </a:endParaRPr>
                    </a:p>
                  </a:txBody>
                  <a:tcPr marL="24130" marR="8890" marT="10160" marB="0"/>
                </a:tc>
                <a:extLst>
                  <a:ext uri="{0D108BD9-81ED-4DB2-BD59-A6C34878D82A}">
                    <a16:rowId xmlns:a16="http://schemas.microsoft.com/office/drawing/2014/main" val="693848123"/>
                  </a:ext>
                </a:extLst>
              </a:tr>
              <a:tr h="22597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>
                          <a:effectLst/>
                        </a:rPr>
                        <a:t> </a:t>
                      </a:r>
                      <a:endParaRPr lang="it-IT" sz="1100" kern="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/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kern="100" dirty="0">
                          <a:effectLst/>
                        </a:rPr>
                        <a:t> </a:t>
                      </a:r>
                      <a:endParaRPr lang="it-IT" sz="1100" kern="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130" marR="8890" marT="10160" marB="0"/>
                </a:tc>
                <a:extLst>
                  <a:ext uri="{0D108BD9-81ED-4DB2-BD59-A6C34878D82A}">
                    <a16:rowId xmlns:a16="http://schemas.microsoft.com/office/drawing/2014/main" val="3898271441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5176872D-884B-ADDE-AD05-3F628001CBA9}"/>
              </a:ext>
            </a:extLst>
          </p:cNvPr>
          <p:cNvSpPr txBox="1"/>
          <p:nvPr/>
        </p:nvSpPr>
        <p:spPr>
          <a:xfrm rot="10800000" flipV="1">
            <a:off x="3720973" y="1590914"/>
            <a:ext cx="59149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Attività del giorno</a:t>
            </a:r>
          </a:p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Esami di Martedì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918143718"/>
      </p:ext>
    </p:extLst>
  </p:cSld>
  <p:clrMapOvr>
    <a:masterClrMapping/>
  </p:clrMapOvr>
  <p:transition spd="slow" advTm="10000">
    <p:push dir="u"/>
    <p:sndAc>
      <p:stSnd>
        <p:snd r:embed="rId2" name="click.wav"/>
      </p:stSnd>
    </p:sndAc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84679d45-8346-4e23-8c84-a7304edba77f}" enabled="0" method="" siteId="{84679d45-8346-4e23-8c84-a7304edba77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1904</TotalTime>
  <Words>895</Words>
  <Application>Microsoft Office PowerPoint</Application>
  <PresentationFormat>Widescreen</PresentationFormat>
  <Paragraphs>306</Paragraphs>
  <Slides>23</Slides>
  <Notes>6</Notes>
  <HiddenSlides>14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9" baseType="lpstr">
      <vt:lpstr>Aptos</vt:lpstr>
      <vt:lpstr>Aptos (Corpo)</vt:lpstr>
      <vt:lpstr>Aptos Display</vt:lpstr>
      <vt:lpstr>Arial</vt:lpstr>
      <vt:lpstr>Calibri</vt:lpstr>
      <vt:lpstr>Tema di Office</vt:lpstr>
      <vt:lpstr>Benvenuti al Dipartimento di  Giurisprudenza  Attività del giorno - Esami di  Martedì 14 GENNAIO 2025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</vt:lpstr>
      <vt:lpstr>      </vt:lpstr>
      <vt:lpstr>Attività del giorno di Martedì Lauree LMG </vt:lpstr>
      <vt:lpstr>      </vt:lpstr>
      <vt:lpstr>     ATTIVITA’ DI TUTORATO PER STUDENTI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Benvenuti al Dipartimento di  Giurisprudenza</dc:title>
  <dc:creator>Maria Scalia</dc:creator>
  <cp:lastModifiedBy>Domenica Pantò</cp:lastModifiedBy>
  <cp:revision>7</cp:revision>
  <dcterms:created xsi:type="dcterms:W3CDTF">2024-07-24T04:48:04Z</dcterms:created>
  <dcterms:modified xsi:type="dcterms:W3CDTF">2025-01-13T08:54:18Z</dcterms:modified>
</cp:coreProperties>
</file>